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260" r:id="rId3"/>
    <p:sldId id="312" r:id="rId4"/>
    <p:sldId id="422" r:id="rId5"/>
    <p:sldId id="296" r:id="rId6"/>
    <p:sldId id="332" r:id="rId7"/>
    <p:sldId id="351" r:id="rId8"/>
    <p:sldId id="386" r:id="rId9"/>
    <p:sldId id="406" r:id="rId10"/>
    <p:sldId id="349" r:id="rId11"/>
    <p:sldId id="407" r:id="rId12"/>
    <p:sldId id="378" r:id="rId13"/>
    <p:sldId id="415" r:id="rId14"/>
    <p:sldId id="405" r:id="rId15"/>
    <p:sldId id="404" r:id="rId16"/>
    <p:sldId id="269" r:id="rId17"/>
    <p:sldId id="414" r:id="rId18"/>
    <p:sldId id="283" r:id="rId19"/>
    <p:sldId id="416" r:id="rId20"/>
    <p:sldId id="417" r:id="rId21"/>
    <p:sldId id="423" r:id="rId22"/>
    <p:sldId id="418" r:id="rId23"/>
    <p:sldId id="419" r:id="rId24"/>
    <p:sldId id="401" r:id="rId25"/>
    <p:sldId id="420" r:id="rId26"/>
    <p:sldId id="290" r:id="rId27"/>
    <p:sldId id="421" r:id="rId28"/>
    <p:sldId id="410" r:id="rId29"/>
  </p:sldIdLst>
  <p:sldSz cx="12192000" cy="6858000"/>
  <p:notesSz cx="6858000" cy="9144000"/>
  <p:defaultText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BB911C-0A44-C896-CDCC-E01802C0F531}" name="Daniela Aldescu (VERTIK)" initials="DA(" userId="S::daldescu@vertikgroup.eu::02d38be3-87d1-4341-8ad8-edc61badf429" providerId="AD"/>
  <p188:author id="{995AAE73-41A5-5F4A-90F2-78712119BC4D}" name="Madalina Stanciu (VERTIK)" initials="MS" userId="S::mstanciu@vertikgroup.eu::157a72c8-8b27-47d4-b9cb-f3f78052c39d" providerId="AD"/>
  <p188:author id="{9C8C80DC-2737-02BA-F895-19F59F914A3F}" name="Andreea Irimia (VERTIK)" initials="AI(" userId="S::airimia@vertikgroup.eu::6c309c73-671a-4d5b-9066-d3ab3cc5db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00"/>
    <a:srgbClr val="FAA303"/>
    <a:srgbClr val="9E9890"/>
    <a:srgbClr val="3C424F"/>
    <a:srgbClr val="6A7D93"/>
    <a:srgbClr val="3C42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D93F3-3B5D-494A-87D8-17509446DEEC}" v="17" dt="2024-04-25T06:39:10.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189" autoAdjust="0"/>
  </p:normalViewPr>
  <p:slideViewPr>
    <p:cSldViewPr snapToGrid="0">
      <p:cViewPr varScale="1">
        <p:scale>
          <a:sx n="111" d="100"/>
          <a:sy n="111" d="100"/>
        </p:scale>
        <p:origin x="4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Aldescu (VERTIK)" userId="02d38be3-87d1-4341-8ad8-edc61badf429" providerId="ADAL" clId="{67C62D54-F2E6-4A34-A9FB-60A55C738D5A}"/>
    <pc:docChg chg="undo custSel addSld delSld modSld sldOrd">
      <pc:chgData name="Daniela Aldescu (VERTIK)" userId="02d38be3-87d1-4341-8ad8-edc61badf429" providerId="ADAL" clId="{67C62D54-F2E6-4A34-A9FB-60A55C738D5A}" dt="2023-06-12T03:49:52.600" v="2883" actId="20577"/>
      <pc:docMkLst>
        <pc:docMk/>
      </pc:docMkLst>
      <pc:sldChg chg="delSp modSp mod">
        <pc:chgData name="Daniela Aldescu (VERTIK)" userId="02d38be3-87d1-4341-8ad8-edc61badf429" providerId="ADAL" clId="{67C62D54-F2E6-4A34-A9FB-60A55C738D5A}" dt="2023-06-09T04:16:20.668" v="31" actId="1076"/>
        <pc:sldMkLst>
          <pc:docMk/>
          <pc:sldMk cId="2830893281" sldId="257"/>
        </pc:sldMkLst>
        <pc:spChg chg="mod">
          <ac:chgData name="Daniela Aldescu (VERTIK)" userId="02d38be3-87d1-4341-8ad8-edc61badf429" providerId="ADAL" clId="{67C62D54-F2E6-4A34-A9FB-60A55C738D5A}" dt="2023-06-09T04:16:17.601" v="30" actId="242"/>
          <ac:spMkLst>
            <pc:docMk/>
            <pc:sldMk cId="2830893281" sldId="257"/>
            <ac:spMk id="10" creationId="{71D646E7-96EF-9BE0-B2CF-A2E79CF71D7D}"/>
          </ac:spMkLst>
        </pc:spChg>
        <pc:spChg chg="mod">
          <ac:chgData name="Daniela Aldescu (VERTIK)" userId="02d38be3-87d1-4341-8ad8-edc61badf429" providerId="ADAL" clId="{67C62D54-F2E6-4A34-A9FB-60A55C738D5A}" dt="2023-06-09T04:16:20.668" v="31" actId="1076"/>
          <ac:spMkLst>
            <pc:docMk/>
            <pc:sldMk cId="2830893281" sldId="257"/>
            <ac:spMk id="11" creationId="{61454F09-CBDE-1758-29C1-5A02EB93DCD1}"/>
          </ac:spMkLst>
        </pc:spChg>
        <pc:picChg chg="del">
          <ac:chgData name="Daniela Aldescu (VERTIK)" userId="02d38be3-87d1-4341-8ad8-edc61badf429" providerId="ADAL" clId="{67C62D54-F2E6-4A34-A9FB-60A55C738D5A}" dt="2023-06-09T04:15:09.429" v="0" actId="478"/>
          <ac:picMkLst>
            <pc:docMk/>
            <pc:sldMk cId="2830893281" sldId="257"/>
            <ac:picMk id="2" creationId="{2A01D442-F7EB-124E-DCA2-9180C3777FB3}"/>
          </ac:picMkLst>
        </pc:picChg>
      </pc:sldChg>
      <pc:sldChg chg="modSp mod">
        <pc:chgData name="Daniela Aldescu (VERTIK)" userId="02d38be3-87d1-4341-8ad8-edc61badf429" providerId="ADAL" clId="{67C62D54-F2E6-4A34-A9FB-60A55C738D5A}" dt="2023-06-09T04:16:36.291" v="39" actId="20577"/>
        <pc:sldMkLst>
          <pc:docMk/>
          <pc:sldMk cId="2432925208" sldId="260"/>
        </pc:sldMkLst>
        <pc:spChg chg="mod">
          <ac:chgData name="Daniela Aldescu (VERTIK)" userId="02d38be3-87d1-4341-8ad8-edc61badf429" providerId="ADAL" clId="{67C62D54-F2E6-4A34-A9FB-60A55C738D5A}" dt="2023-06-09T04:16:36.291" v="39" actId="20577"/>
          <ac:spMkLst>
            <pc:docMk/>
            <pc:sldMk cId="2432925208" sldId="260"/>
            <ac:spMk id="16" creationId="{610935CF-5319-74AA-9D6C-74EC1A0E6DEE}"/>
          </ac:spMkLst>
        </pc:spChg>
      </pc:sldChg>
      <pc:sldChg chg="modSp mod">
        <pc:chgData name="Daniela Aldescu (VERTIK)" userId="02d38be3-87d1-4341-8ad8-edc61badf429" providerId="ADAL" clId="{67C62D54-F2E6-4A34-A9FB-60A55C738D5A}" dt="2023-06-09T05:07:27.243" v="366" actId="1076"/>
        <pc:sldMkLst>
          <pc:docMk/>
          <pc:sldMk cId="2300379366" sldId="263"/>
        </pc:sldMkLst>
        <pc:grpChg chg="mod">
          <ac:chgData name="Daniela Aldescu (VERTIK)" userId="02d38be3-87d1-4341-8ad8-edc61badf429" providerId="ADAL" clId="{67C62D54-F2E6-4A34-A9FB-60A55C738D5A}" dt="2023-06-09T05:07:27.243" v="366" actId="1076"/>
          <ac:grpSpMkLst>
            <pc:docMk/>
            <pc:sldMk cId="2300379366" sldId="263"/>
            <ac:grpSpMk id="44" creationId="{C45B5297-3726-D069-11F9-B9D699A9C90E}"/>
          </ac:grpSpMkLst>
        </pc:grpChg>
      </pc:sldChg>
      <pc:sldChg chg="modSp mod">
        <pc:chgData name="Daniela Aldescu (VERTIK)" userId="02d38be3-87d1-4341-8ad8-edc61badf429" providerId="ADAL" clId="{67C62D54-F2E6-4A34-A9FB-60A55C738D5A}" dt="2023-06-09T04:23:49.915" v="65" actId="20577"/>
        <pc:sldMkLst>
          <pc:docMk/>
          <pc:sldMk cId="1363556012" sldId="264"/>
        </pc:sldMkLst>
        <pc:spChg chg="mod">
          <ac:chgData name="Daniela Aldescu (VERTIK)" userId="02d38be3-87d1-4341-8ad8-edc61badf429" providerId="ADAL" clId="{67C62D54-F2E6-4A34-A9FB-60A55C738D5A}" dt="2023-06-09T04:23:49.915" v="65" actId="20577"/>
          <ac:spMkLst>
            <pc:docMk/>
            <pc:sldMk cId="1363556012" sldId="264"/>
            <ac:spMk id="9" creationId="{5F7E7654-F22E-F347-B361-6CE6F443F431}"/>
          </ac:spMkLst>
        </pc:spChg>
      </pc:sldChg>
      <pc:sldChg chg="del">
        <pc:chgData name="Daniela Aldescu (VERTIK)" userId="02d38be3-87d1-4341-8ad8-edc61badf429" providerId="ADAL" clId="{67C62D54-F2E6-4A34-A9FB-60A55C738D5A}" dt="2023-06-09T04:32:34.188" v="183" actId="47"/>
        <pc:sldMkLst>
          <pc:docMk/>
          <pc:sldMk cId="3599623352" sldId="268"/>
        </pc:sldMkLst>
      </pc:sldChg>
      <pc:sldChg chg="del">
        <pc:chgData name="Daniela Aldescu (VERTIK)" userId="02d38be3-87d1-4341-8ad8-edc61badf429" providerId="ADAL" clId="{67C62D54-F2E6-4A34-A9FB-60A55C738D5A}" dt="2023-06-09T04:32:36.196" v="184" actId="47"/>
        <pc:sldMkLst>
          <pc:docMk/>
          <pc:sldMk cId="994190362" sldId="269"/>
        </pc:sldMkLst>
      </pc:sldChg>
      <pc:sldChg chg="ord">
        <pc:chgData name="Daniela Aldescu (VERTIK)" userId="02d38be3-87d1-4341-8ad8-edc61badf429" providerId="ADAL" clId="{67C62D54-F2E6-4A34-A9FB-60A55C738D5A}" dt="2023-06-09T04:31:48.705" v="169"/>
        <pc:sldMkLst>
          <pc:docMk/>
          <pc:sldMk cId="2794110042" sldId="273"/>
        </pc:sldMkLst>
      </pc:sldChg>
      <pc:sldChg chg="delSp modSp mod">
        <pc:chgData name="Daniela Aldescu (VERTIK)" userId="02d38be3-87d1-4341-8ad8-edc61badf429" providerId="ADAL" clId="{67C62D54-F2E6-4A34-A9FB-60A55C738D5A}" dt="2023-06-11T05:30:47.030" v="1571" actId="14826"/>
        <pc:sldMkLst>
          <pc:docMk/>
          <pc:sldMk cId="645487048" sldId="282"/>
        </pc:sldMkLst>
        <pc:spChg chg="mod">
          <ac:chgData name="Daniela Aldescu (VERTIK)" userId="02d38be3-87d1-4341-8ad8-edc61badf429" providerId="ADAL" clId="{67C62D54-F2E6-4A34-A9FB-60A55C738D5A}" dt="2023-06-11T05:29:49.356" v="1570" actId="14100"/>
          <ac:spMkLst>
            <pc:docMk/>
            <pc:sldMk cId="645487048" sldId="282"/>
            <ac:spMk id="4" creationId="{705CE63C-E0EA-37DB-F51E-302670614398}"/>
          </ac:spMkLst>
        </pc:spChg>
        <pc:picChg chg="mod">
          <ac:chgData name="Daniela Aldescu (VERTIK)" userId="02d38be3-87d1-4341-8ad8-edc61badf429" providerId="ADAL" clId="{67C62D54-F2E6-4A34-A9FB-60A55C738D5A}" dt="2023-06-11T05:30:47.030" v="1571" actId="14826"/>
          <ac:picMkLst>
            <pc:docMk/>
            <pc:sldMk cId="645487048" sldId="282"/>
            <ac:picMk id="2" creationId="{A8F90D17-AFB1-6E57-C9C4-4918441618E1}"/>
          </ac:picMkLst>
        </pc:picChg>
        <pc:picChg chg="del mod">
          <ac:chgData name="Daniela Aldescu (VERTIK)" userId="02d38be3-87d1-4341-8ad8-edc61badf429" providerId="ADAL" clId="{67C62D54-F2E6-4A34-A9FB-60A55C738D5A}" dt="2023-06-11T05:28:26.500" v="1534" actId="478"/>
          <ac:picMkLst>
            <pc:docMk/>
            <pc:sldMk cId="645487048" sldId="282"/>
            <ac:picMk id="3" creationId="{1E3752DE-B69B-4562-4A3B-E849810F6B65}"/>
          </ac:picMkLst>
        </pc:picChg>
      </pc:sldChg>
      <pc:sldChg chg="modSp mod">
        <pc:chgData name="Daniela Aldescu (VERTIK)" userId="02d38be3-87d1-4341-8ad8-edc61badf429" providerId="ADAL" clId="{67C62D54-F2E6-4A34-A9FB-60A55C738D5A}" dt="2023-06-09T04:32:54.824" v="192" actId="20577"/>
        <pc:sldMkLst>
          <pc:docMk/>
          <pc:sldMk cId="3299475931" sldId="287"/>
        </pc:sldMkLst>
        <pc:spChg chg="mod">
          <ac:chgData name="Daniela Aldescu (VERTIK)" userId="02d38be3-87d1-4341-8ad8-edc61badf429" providerId="ADAL" clId="{67C62D54-F2E6-4A34-A9FB-60A55C738D5A}" dt="2023-06-09T04:32:54.824" v="192" actId="20577"/>
          <ac:spMkLst>
            <pc:docMk/>
            <pc:sldMk cId="3299475931" sldId="287"/>
            <ac:spMk id="34" creationId="{0472BB47-0405-1EBC-23C7-91E62615902B}"/>
          </ac:spMkLst>
        </pc:spChg>
      </pc:sldChg>
      <pc:sldChg chg="modSp mod">
        <pc:chgData name="Daniela Aldescu (VERTIK)" userId="02d38be3-87d1-4341-8ad8-edc61badf429" providerId="ADAL" clId="{67C62D54-F2E6-4A34-A9FB-60A55C738D5A}" dt="2023-06-11T04:22:31.800" v="461" actId="554"/>
        <pc:sldMkLst>
          <pc:docMk/>
          <pc:sldMk cId="2390905485" sldId="289"/>
        </pc:sldMkLst>
        <pc:spChg chg="mod">
          <ac:chgData name="Daniela Aldescu (VERTIK)" userId="02d38be3-87d1-4341-8ad8-edc61badf429" providerId="ADAL" clId="{67C62D54-F2E6-4A34-A9FB-60A55C738D5A}" dt="2023-06-11T04:22:31.800" v="461" actId="554"/>
          <ac:spMkLst>
            <pc:docMk/>
            <pc:sldMk cId="2390905485" sldId="289"/>
            <ac:spMk id="29" creationId="{1CD9C429-9983-6997-1F2C-FEA4AC85AA69}"/>
          </ac:spMkLst>
        </pc:spChg>
        <pc:spChg chg="mod">
          <ac:chgData name="Daniela Aldescu (VERTIK)" userId="02d38be3-87d1-4341-8ad8-edc61badf429" providerId="ADAL" clId="{67C62D54-F2E6-4A34-A9FB-60A55C738D5A}" dt="2023-06-09T05:07:41.763" v="381" actId="1037"/>
          <ac:spMkLst>
            <pc:docMk/>
            <pc:sldMk cId="2390905485" sldId="289"/>
            <ac:spMk id="34" creationId="{0472BB47-0405-1EBC-23C7-91E62615902B}"/>
          </ac:spMkLst>
        </pc:spChg>
        <pc:spChg chg="mod">
          <ac:chgData name="Daniela Aldescu (VERTIK)" userId="02d38be3-87d1-4341-8ad8-edc61badf429" providerId="ADAL" clId="{67C62D54-F2E6-4A34-A9FB-60A55C738D5A}" dt="2023-06-11T04:22:31.800" v="461" actId="554"/>
          <ac:spMkLst>
            <pc:docMk/>
            <pc:sldMk cId="2390905485" sldId="289"/>
            <ac:spMk id="55" creationId="{03AA24D7-BF52-B137-257B-D1D11ADA8FE4}"/>
          </ac:spMkLst>
        </pc:spChg>
      </pc:sldChg>
      <pc:sldChg chg="modSp">
        <pc:chgData name="Daniela Aldescu (VERTIK)" userId="02d38be3-87d1-4341-8ad8-edc61badf429" providerId="ADAL" clId="{67C62D54-F2E6-4A34-A9FB-60A55C738D5A}" dt="2023-06-09T04:38:51.653" v="245" actId="20577"/>
        <pc:sldMkLst>
          <pc:docMk/>
          <pc:sldMk cId="2893601780" sldId="291"/>
        </pc:sldMkLst>
        <pc:graphicFrameChg chg="mod">
          <ac:chgData name="Daniela Aldescu (VERTIK)" userId="02d38be3-87d1-4341-8ad8-edc61badf429" providerId="ADAL" clId="{67C62D54-F2E6-4A34-A9FB-60A55C738D5A}" dt="2023-06-09T04:38:51.653" v="245" actId="20577"/>
          <ac:graphicFrameMkLst>
            <pc:docMk/>
            <pc:sldMk cId="2893601780" sldId="291"/>
            <ac:graphicFrameMk id="27" creationId="{0352F89E-CBA1-C707-91A2-958290D2DC49}"/>
          </ac:graphicFrameMkLst>
        </pc:graphicFrameChg>
      </pc:sldChg>
      <pc:sldChg chg="addSp delSp mod">
        <pc:chgData name="Daniela Aldescu (VERTIK)" userId="02d38be3-87d1-4341-8ad8-edc61badf429" providerId="ADAL" clId="{67C62D54-F2E6-4A34-A9FB-60A55C738D5A}" dt="2023-06-09T04:59:21.608" v="349" actId="22"/>
        <pc:sldMkLst>
          <pc:docMk/>
          <pc:sldMk cId="2720030188" sldId="292"/>
        </pc:sldMkLst>
        <pc:picChg chg="add del">
          <ac:chgData name="Daniela Aldescu (VERTIK)" userId="02d38be3-87d1-4341-8ad8-edc61badf429" providerId="ADAL" clId="{67C62D54-F2E6-4A34-A9FB-60A55C738D5A}" dt="2023-06-09T04:59:21.608" v="349" actId="22"/>
          <ac:picMkLst>
            <pc:docMk/>
            <pc:sldMk cId="2720030188" sldId="292"/>
            <ac:picMk id="8" creationId="{3D281B71-7F91-5950-87C5-74E4E32070C7}"/>
          </ac:picMkLst>
        </pc:picChg>
      </pc:sldChg>
      <pc:sldChg chg="del">
        <pc:chgData name="Daniela Aldescu (VERTIK)" userId="02d38be3-87d1-4341-8ad8-edc61badf429" providerId="ADAL" clId="{67C62D54-F2E6-4A34-A9FB-60A55C738D5A}" dt="2023-06-09T04:52:29.072" v="347" actId="47"/>
        <pc:sldMkLst>
          <pc:docMk/>
          <pc:sldMk cId="871294119" sldId="294"/>
        </pc:sldMkLst>
      </pc:sldChg>
      <pc:sldChg chg="del">
        <pc:chgData name="Daniela Aldescu (VERTIK)" userId="02d38be3-87d1-4341-8ad8-edc61badf429" providerId="ADAL" clId="{67C62D54-F2E6-4A34-A9FB-60A55C738D5A}" dt="2023-06-09T04:33:12.915" v="193" actId="47"/>
        <pc:sldMkLst>
          <pc:docMk/>
          <pc:sldMk cId="1007881818" sldId="295"/>
        </pc:sldMkLst>
      </pc:sldChg>
      <pc:sldChg chg="new del">
        <pc:chgData name="Daniela Aldescu (VERTIK)" userId="02d38be3-87d1-4341-8ad8-edc61badf429" providerId="ADAL" clId="{67C62D54-F2E6-4A34-A9FB-60A55C738D5A}" dt="2023-06-09T04:22:28.936" v="44" actId="680"/>
        <pc:sldMkLst>
          <pc:docMk/>
          <pc:sldMk cId="3058651776" sldId="296"/>
        </pc:sldMkLst>
      </pc:sldChg>
      <pc:sldChg chg="new del">
        <pc:chgData name="Daniela Aldescu (VERTIK)" userId="02d38be3-87d1-4341-8ad8-edc61badf429" providerId="ADAL" clId="{67C62D54-F2E6-4A34-A9FB-60A55C738D5A}" dt="2023-06-09T04:22:32.395" v="46" actId="680"/>
        <pc:sldMkLst>
          <pc:docMk/>
          <pc:sldMk cId="3312260822" sldId="296"/>
        </pc:sldMkLst>
      </pc:sldChg>
      <pc:sldChg chg="addSp delSp modSp add mod">
        <pc:chgData name="Daniela Aldescu (VERTIK)" userId="02d38be3-87d1-4341-8ad8-edc61badf429" providerId="ADAL" clId="{67C62D54-F2E6-4A34-A9FB-60A55C738D5A}" dt="2023-06-09T04:23:22.032" v="53" actId="1076"/>
        <pc:sldMkLst>
          <pc:docMk/>
          <pc:sldMk cId="4080509511" sldId="296"/>
        </pc:sldMkLst>
        <pc:spChg chg="mod">
          <ac:chgData name="Daniela Aldescu (VERTIK)" userId="02d38be3-87d1-4341-8ad8-edc61badf429" providerId="ADAL" clId="{67C62D54-F2E6-4A34-A9FB-60A55C738D5A}" dt="2023-06-09T04:23:15.045" v="52"/>
          <ac:spMkLst>
            <pc:docMk/>
            <pc:sldMk cId="4080509511" sldId="296"/>
            <ac:spMk id="10" creationId="{9600EDE0-0A3E-F780-3424-6DD1726D18B3}"/>
          </ac:spMkLst>
        </pc:spChg>
        <pc:spChg chg="del">
          <ac:chgData name="Daniela Aldescu (VERTIK)" userId="02d38be3-87d1-4341-8ad8-edc61badf429" providerId="ADAL" clId="{67C62D54-F2E6-4A34-A9FB-60A55C738D5A}" dt="2023-06-09T04:22:45.654" v="48" actId="478"/>
          <ac:spMkLst>
            <pc:docMk/>
            <pc:sldMk cId="4080509511" sldId="296"/>
            <ac:spMk id="11" creationId="{296C7DA1-D4D5-37AB-7926-0557EF371A59}"/>
          </ac:spMkLst>
        </pc:spChg>
        <pc:spChg chg="del">
          <ac:chgData name="Daniela Aldescu (VERTIK)" userId="02d38be3-87d1-4341-8ad8-edc61badf429" providerId="ADAL" clId="{67C62D54-F2E6-4A34-A9FB-60A55C738D5A}" dt="2023-06-09T04:22:45.654" v="48" actId="478"/>
          <ac:spMkLst>
            <pc:docMk/>
            <pc:sldMk cId="4080509511" sldId="296"/>
            <ac:spMk id="15" creationId="{16465737-213F-1A33-FC51-753DFE638ECC}"/>
          </ac:spMkLst>
        </pc:spChg>
        <pc:spChg chg="del">
          <ac:chgData name="Daniela Aldescu (VERTIK)" userId="02d38be3-87d1-4341-8ad8-edc61badf429" providerId="ADAL" clId="{67C62D54-F2E6-4A34-A9FB-60A55C738D5A}" dt="2023-06-09T04:22:45.654" v="48" actId="478"/>
          <ac:spMkLst>
            <pc:docMk/>
            <pc:sldMk cId="4080509511" sldId="296"/>
            <ac:spMk id="16" creationId="{610935CF-5319-74AA-9D6C-74EC1A0E6DEE}"/>
          </ac:spMkLst>
        </pc:spChg>
        <pc:spChg chg="del">
          <ac:chgData name="Daniela Aldescu (VERTIK)" userId="02d38be3-87d1-4341-8ad8-edc61badf429" providerId="ADAL" clId="{67C62D54-F2E6-4A34-A9FB-60A55C738D5A}" dt="2023-06-09T04:22:45.654" v="48" actId="478"/>
          <ac:spMkLst>
            <pc:docMk/>
            <pc:sldMk cId="4080509511" sldId="296"/>
            <ac:spMk id="17" creationId="{95E52E44-B7EE-E75B-D485-DA5B1812DC45}"/>
          </ac:spMkLst>
        </pc:spChg>
        <pc:picChg chg="del">
          <ac:chgData name="Daniela Aldescu (VERTIK)" userId="02d38be3-87d1-4341-8ad8-edc61badf429" providerId="ADAL" clId="{67C62D54-F2E6-4A34-A9FB-60A55C738D5A}" dt="2023-06-09T04:22:45.654" v="48" actId="478"/>
          <ac:picMkLst>
            <pc:docMk/>
            <pc:sldMk cId="4080509511" sldId="296"/>
            <ac:picMk id="6" creationId="{F88BBDC1-15DE-3E0F-C83D-D2A65912D7E1}"/>
          </ac:picMkLst>
        </pc:picChg>
        <pc:picChg chg="add mod">
          <ac:chgData name="Daniela Aldescu (VERTIK)" userId="02d38be3-87d1-4341-8ad8-edc61badf429" providerId="ADAL" clId="{67C62D54-F2E6-4A34-A9FB-60A55C738D5A}" dt="2023-06-09T04:23:22.032" v="53" actId="1076"/>
          <ac:picMkLst>
            <pc:docMk/>
            <pc:sldMk cId="4080509511" sldId="296"/>
            <ac:picMk id="8" creationId="{64EF34B7-8BB3-F02B-4A9D-FCDAFFB92170}"/>
          </ac:picMkLst>
        </pc:picChg>
        <pc:picChg chg="del">
          <ac:chgData name="Daniela Aldescu (VERTIK)" userId="02d38be3-87d1-4341-8ad8-edc61badf429" providerId="ADAL" clId="{67C62D54-F2E6-4A34-A9FB-60A55C738D5A}" dt="2023-06-09T04:22:45.654" v="48" actId="478"/>
          <ac:picMkLst>
            <pc:docMk/>
            <pc:sldMk cId="4080509511" sldId="296"/>
            <ac:picMk id="9" creationId="{FA6F0F2E-CE7E-844A-9996-95BFBD8BE97E}"/>
          </ac:picMkLst>
        </pc:picChg>
        <pc:picChg chg="del">
          <ac:chgData name="Daniela Aldescu (VERTIK)" userId="02d38be3-87d1-4341-8ad8-edc61badf429" providerId="ADAL" clId="{67C62D54-F2E6-4A34-A9FB-60A55C738D5A}" dt="2023-06-09T04:22:45.654" v="48" actId="478"/>
          <ac:picMkLst>
            <pc:docMk/>
            <pc:sldMk cId="4080509511" sldId="296"/>
            <ac:picMk id="12" creationId="{8F6F2B83-9FDF-08DC-12BD-4EAD2F4B2211}"/>
          </ac:picMkLst>
        </pc:picChg>
        <pc:picChg chg="del">
          <ac:chgData name="Daniela Aldescu (VERTIK)" userId="02d38be3-87d1-4341-8ad8-edc61badf429" providerId="ADAL" clId="{67C62D54-F2E6-4A34-A9FB-60A55C738D5A}" dt="2023-06-09T04:22:45.654" v="48" actId="478"/>
          <ac:picMkLst>
            <pc:docMk/>
            <pc:sldMk cId="4080509511" sldId="296"/>
            <ac:picMk id="14" creationId="{B6F7E9EC-B4AB-96D4-55A9-4260A5E12DA3}"/>
          </ac:picMkLst>
        </pc:picChg>
      </pc:sldChg>
      <pc:sldChg chg="delSp modSp add del mod">
        <pc:chgData name="Daniela Aldescu (VERTIK)" userId="02d38be3-87d1-4341-8ad8-edc61badf429" providerId="ADAL" clId="{67C62D54-F2E6-4A34-A9FB-60A55C738D5A}" dt="2023-06-09T04:18:39.306" v="42" actId="47"/>
        <pc:sldMkLst>
          <pc:docMk/>
          <pc:sldMk cId="4189985279" sldId="296"/>
        </pc:sldMkLst>
        <pc:spChg chg="mod">
          <ac:chgData name="Daniela Aldescu (VERTIK)" userId="02d38be3-87d1-4341-8ad8-edc61badf429" providerId="ADAL" clId="{67C62D54-F2E6-4A34-A9FB-60A55C738D5A}" dt="2023-06-09T04:15:49.250" v="12" actId="6549"/>
          <ac:spMkLst>
            <pc:docMk/>
            <pc:sldMk cId="4189985279" sldId="296"/>
            <ac:spMk id="9" creationId="{C7A5944D-73BE-6F19-821A-218685915762}"/>
          </ac:spMkLst>
        </pc:spChg>
        <pc:spChg chg="del">
          <ac:chgData name="Daniela Aldescu (VERTIK)" userId="02d38be3-87d1-4341-8ad8-edc61badf429" providerId="ADAL" clId="{67C62D54-F2E6-4A34-A9FB-60A55C738D5A}" dt="2023-06-09T04:16:26.166" v="32" actId="478"/>
          <ac:spMkLst>
            <pc:docMk/>
            <pc:sldMk cId="4189985279" sldId="296"/>
            <ac:spMk id="10" creationId="{018A0E2F-2C77-0A7B-9D36-893974AEE3F9}"/>
          </ac:spMkLst>
        </pc:spChg>
        <pc:picChg chg="del">
          <ac:chgData name="Daniela Aldescu (VERTIK)" userId="02d38be3-87d1-4341-8ad8-edc61badf429" providerId="ADAL" clId="{67C62D54-F2E6-4A34-A9FB-60A55C738D5A}" dt="2023-06-09T04:15:45.886" v="11" actId="478"/>
          <ac:picMkLst>
            <pc:docMk/>
            <pc:sldMk cId="4189985279" sldId="296"/>
            <ac:picMk id="14" creationId="{FAA9880E-C874-189C-3896-343833DC29BA}"/>
          </ac:picMkLst>
        </pc:picChg>
      </pc:sldChg>
      <pc:sldChg chg="addSp delSp modSp add del mod">
        <pc:chgData name="Daniela Aldescu (VERTIK)" userId="02d38be3-87d1-4341-8ad8-edc61badf429" providerId="ADAL" clId="{67C62D54-F2E6-4A34-A9FB-60A55C738D5A}" dt="2023-06-09T04:31:13.790" v="167" actId="47"/>
        <pc:sldMkLst>
          <pc:docMk/>
          <pc:sldMk cId="3247618808" sldId="297"/>
        </pc:sldMkLst>
        <pc:spChg chg="mod">
          <ac:chgData name="Daniela Aldescu (VERTIK)" userId="02d38be3-87d1-4341-8ad8-edc61badf429" providerId="ADAL" clId="{67C62D54-F2E6-4A34-A9FB-60A55C738D5A}" dt="2023-06-09T04:25:25.933" v="104" actId="20577"/>
          <ac:spMkLst>
            <pc:docMk/>
            <pc:sldMk cId="3247618808" sldId="297"/>
            <ac:spMk id="10" creationId="{9600EDE0-0A3E-F780-3424-6DD1726D18B3}"/>
          </ac:spMkLst>
        </pc:spChg>
        <pc:spChg chg="del">
          <ac:chgData name="Daniela Aldescu (VERTIK)" userId="02d38be3-87d1-4341-8ad8-edc61badf429" providerId="ADAL" clId="{67C62D54-F2E6-4A34-A9FB-60A55C738D5A}" dt="2023-06-09T04:24:55.965" v="67" actId="478"/>
          <ac:spMkLst>
            <pc:docMk/>
            <pc:sldMk cId="3247618808" sldId="297"/>
            <ac:spMk id="11" creationId="{296C7DA1-D4D5-37AB-7926-0557EF371A59}"/>
          </ac:spMkLst>
        </pc:spChg>
        <pc:spChg chg="add mod">
          <ac:chgData name="Daniela Aldescu (VERTIK)" userId="02d38be3-87d1-4341-8ad8-edc61badf429" providerId="ADAL" clId="{67C62D54-F2E6-4A34-A9FB-60A55C738D5A}" dt="2023-06-09T04:28:26.618" v="148" actId="1035"/>
          <ac:spMkLst>
            <pc:docMk/>
            <pc:sldMk cId="3247618808" sldId="297"/>
            <ac:spMk id="13" creationId="{0B687104-2DD6-8A9F-9BBF-9608A43F2801}"/>
          </ac:spMkLst>
        </pc:spChg>
        <pc:spChg chg="del">
          <ac:chgData name="Daniela Aldescu (VERTIK)" userId="02d38be3-87d1-4341-8ad8-edc61badf429" providerId="ADAL" clId="{67C62D54-F2E6-4A34-A9FB-60A55C738D5A}" dt="2023-06-09T04:24:55.965" v="67" actId="478"/>
          <ac:spMkLst>
            <pc:docMk/>
            <pc:sldMk cId="3247618808" sldId="297"/>
            <ac:spMk id="15" creationId="{16465737-213F-1A33-FC51-753DFE638ECC}"/>
          </ac:spMkLst>
        </pc:spChg>
        <pc:spChg chg="del">
          <ac:chgData name="Daniela Aldescu (VERTIK)" userId="02d38be3-87d1-4341-8ad8-edc61badf429" providerId="ADAL" clId="{67C62D54-F2E6-4A34-A9FB-60A55C738D5A}" dt="2023-06-09T04:24:55.965" v="67" actId="478"/>
          <ac:spMkLst>
            <pc:docMk/>
            <pc:sldMk cId="3247618808" sldId="297"/>
            <ac:spMk id="16" creationId="{610935CF-5319-74AA-9D6C-74EC1A0E6DEE}"/>
          </ac:spMkLst>
        </pc:spChg>
        <pc:spChg chg="del">
          <ac:chgData name="Daniela Aldescu (VERTIK)" userId="02d38be3-87d1-4341-8ad8-edc61badf429" providerId="ADAL" clId="{67C62D54-F2E6-4A34-A9FB-60A55C738D5A}" dt="2023-06-09T04:24:55.965" v="67" actId="478"/>
          <ac:spMkLst>
            <pc:docMk/>
            <pc:sldMk cId="3247618808" sldId="297"/>
            <ac:spMk id="17" creationId="{95E52E44-B7EE-E75B-D485-DA5B1812DC45}"/>
          </ac:spMkLst>
        </pc:spChg>
        <pc:picChg chg="del">
          <ac:chgData name="Daniela Aldescu (VERTIK)" userId="02d38be3-87d1-4341-8ad8-edc61badf429" providerId="ADAL" clId="{67C62D54-F2E6-4A34-A9FB-60A55C738D5A}" dt="2023-06-09T04:24:55.965" v="67" actId="478"/>
          <ac:picMkLst>
            <pc:docMk/>
            <pc:sldMk cId="3247618808" sldId="297"/>
            <ac:picMk id="6" creationId="{F88BBDC1-15DE-3E0F-C83D-D2A65912D7E1}"/>
          </ac:picMkLst>
        </pc:picChg>
        <pc:picChg chg="add mod">
          <ac:chgData name="Daniela Aldescu (VERTIK)" userId="02d38be3-87d1-4341-8ad8-edc61badf429" providerId="ADAL" clId="{67C62D54-F2E6-4A34-A9FB-60A55C738D5A}" dt="2023-06-09T04:27:46.488" v="129" actId="1440"/>
          <ac:picMkLst>
            <pc:docMk/>
            <pc:sldMk cId="3247618808" sldId="297"/>
            <ac:picMk id="8" creationId="{B802A53E-A93C-51FF-D4A5-4B9FCD22FAAF}"/>
          </ac:picMkLst>
        </pc:picChg>
        <pc:picChg chg="del">
          <ac:chgData name="Daniela Aldescu (VERTIK)" userId="02d38be3-87d1-4341-8ad8-edc61badf429" providerId="ADAL" clId="{67C62D54-F2E6-4A34-A9FB-60A55C738D5A}" dt="2023-06-09T04:24:55.965" v="67" actId="478"/>
          <ac:picMkLst>
            <pc:docMk/>
            <pc:sldMk cId="3247618808" sldId="297"/>
            <ac:picMk id="9" creationId="{FA6F0F2E-CE7E-844A-9996-95BFBD8BE97E}"/>
          </ac:picMkLst>
        </pc:picChg>
        <pc:picChg chg="del">
          <ac:chgData name="Daniela Aldescu (VERTIK)" userId="02d38be3-87d1-4341-8ad8-edc61badf429" providerId="ADAL" clId="{67C62D54-F2E6-4A34-A9FB-60A55C738D5A}" dt="2023-06-09T04:24:55.965" v="67" actId="478"/>
          <ac:picMkLst>
            <pc:docMk/>
            <pc:sldMk cId="3247618808" sldId="297"/>
            <ac:picMk id="12" creationId="{8F6F2B83-9FDF-08DC-12BD-4EAD2F4B2211}"/>
          </ac:picMkLst>
        </pc:picChg>
        <pc:picChg chg="del">
          <ac:chgData name="Daniela Aldescu (VERTIK)" userId="02d38be3-87d1-4341-8ad8-edc61badf429" providerId="ADAL" clId="{67C62D54-F2E6-4A34-A9FB-60A55C738D5A}" dt="2023-06-09T04:24:55.965" v="67" actId="478"/>
          <ac:picMkLst>
            <pc:docMk/>
            <pc:sldMk cId="3247618808" sldId="297"/>
            <ac:picMk id="14" creationId="{B6F7E9EC-B4AB-96D4-55A9-4260A5E12DA3}"/>
          </ac:picMkLst>
        </pc:picChg>
        <pc:picChg chg="add mod">
          <ac:chgData name="Daniela Aldescu (VERTIK)" userId="02d38be3-87d1-4341-8ad8-edc61badf429" providerId="ADAL" clId="{67C62D54-F2E6-4A34-A9FB-60A55C738D5A}" dt="2023-06-09T04:28:22.296" v="144" actId="1076"/>
          <ac:picMkLst>
            <pc:docMk/>
            <pc:sldMk cId="3247618808" sldId="297"/>
            <ac:picMk id="19" creationId="{EC4A0D7A-F9A9-FA0A-4BC4-A1A00D56C44A}"/>
          </ac:picMkLst>
        </pc:picChg>
        <pc:picChg chg="add mod">
          <ac:chgData name="Daniela Aldescu (VERTIK)" userId="02d38be3-87d1-4341-8ad8-edc61badf429" providerId="ADAL" clId="{67C62D54-F2E6-4A34-A9FB-60A55C738D5A}" dt="2023-06-09T04:30:10.888" v="158" actId="1440"/>
          <ac:picMkLst>
            <pc:docMk/>
            <pc:sldMk cId="3247618808" sldId="297"/>
            <ac:picMk id="21" creationId="{4555C818-BD19-507F-7BD0-816EA3D82C46}"/>
          </ac:picMkLst>
        </pc:picChg>
        <pc:picChg chg="add mod">
          <ac:chgData name="Daniela Aldescu (VERTIK)" userId="02d38be3-87d1-4341-8ad8-edc61badf429" providerId="ADAL" clId="{67C62D54-F2E6-4A34-A9FB-60A55C738D5A}" dt="2023-06-09T04:30:27.916" v="166" actId="1440"/>
          <ac:picMkLst>
            <pc:docMk/>
            <pc:sldMk cId="3247618808" sldId="297"/>
            <ac:picMk id="22" creationId="{E8D88203-4776-F299-440D-BD560F4999B6}"/>
          </ac:picMkLst>
        </pc:picChg>
      </pc:sldChg>
      <pc:sldChg chg="add del">
        <pc:chgData name="Daniela Aldescu (VERTIK)" userId="02d38be3-87d1-4341-8ad8-edc61badf429" providerId="ADAL" clId="{67C62D54-F2E6-4A34-A9FB-60A55C738D5A}" dt="2023-06-09T05:07:15.156" v="364" actId="47"/>
        <pc:sldMkLst>
          <pc:docMk/>
          <pc:sldMk cId="203788055" sldId="298"/>
        </pc:sldMkLst>
      </pc:sldChg>
      <pc:sldChg chg="addSp delSp modSp add mod">
        <pc:chgData name="Daniela Aldescu (VERTIK)" userId="02d38be3-87d1-4341-8ad8-edc61badf429" providerId="ADAL" clId="{67C62D54-F2E6-4A34-A9FB-60A55C738D5A}" dt="2023-06-09T04:38:35.309" v="244" actId="20577"/>
        <pc:sldMkLst>
          <pc:docMk/>
          <pc:sldMk cId="1372964414" sldId="299"/>
        </pc:sldMkLst>
        <pc:spChg chg="mod">
          <ac:chgData name="Daniela Aldescu (VERTIK)" userId="02d38be3-87d1-4341-8ad8-edc61badf429" providerId="ADAL" clId="{67C62D54-F2E6-4A34-A9FB-60A55C738D5A}" dt="2023-06-09T04:36:17.810" v="231" actId="20577"/>
          <ac:spMkLst>
            <pc:docMk/>
            <pc:sldMk cId="1372964414" sldId="299"/>
            <ac:spMk id="2" creationId="{56830309-C456-BFEB-F33C-0B9FD2AEFCE6}"/>
          </ac:spMkLst>
        </pc:spChg>
        <pc:spChg chg="del">
          <ac:chgData name="Daniela Aldescu (VERTIK)" userId="02d38be3-87d1-4341-8ad8-edc61badf429" providerId="ADAL" clId="{67C62D54-F2E6-4A34-A9FB-60A55C738D5A}" dt="2023-06-09T04:36:05.184" v="196" actId="478"/>
          <ac:spMkLst>
            <pc:docMk/>
            <pc:sldMk cId="1372964414" sldId="299"/>
            <ac:spMk id="10" creationId="{C1849C48-6277-F484-4FE5-53C5DD1A5203}"/>
          </ac:spMkLst>
        </pc:spChg>
        <pc:spChg chg="del">
          <ac:chgData name="Daniela Aldescu (VERTIK)" userId="02d38be3-87d1-4341-8ad8-edc61badf429" providerId="ADAL" clId="{67C62D54-F2E6-4A34-A9FB-60A55C738D5A}" dt="2023-06-09T04:36:05.184" v="196" actId="478"/>
          <ac:spMkLst>
            <pc:docMk/>
            <pc:sldMk cId="1372964414" sldId="299"/>
            <ac:spMk id="11" creationId="{1411752F-11BC-8C7A-63AA-11D8104066DA}"/>
          </ac:spMkLst>
        </pc:spChg>
        <pc:spChg chg="del">
          <ac:chgData name="Daniela Aldescu (VERTIK)" userId="02d38be3-87d1-4341-8ad8-edc61badf429" providerId="ADAL" clId="{67C62D54-F2E6-4A34-A9FB-60A55C738D5A}" dt="2023-06-09T04:36:05.184" v="196" actId="478"/>
          <ac:spMkLst>
            <pc:docMk/>
            <pc:sldMk cId="1372964414" sldId="299"/>
            <ac:spMk id="12" creationId="{363313DB-3050-F8BC-9F04-483B9FA93DB9}"/>
          </ac:spMkLst>
        </pc:spChg>
        <pc:spChg chg="del">
          <ac:chgData name="Daniela Aldescu (VERTIK)" userId="02d38be3-87d1-4341-8ad8-edc61badf429" providerId="ADAL" clId="{67C62D54-F2E6-4A34-A9FB-60A55C738D5A}" dt="2023-06-09T04:36:05.184" v="196" actId="478"/>
          <ac:spMkLst>
            <pc:docMk/>
            <pc:sldMk cId="1372964414" sldId="299"/>
            <ac:spMk id="13" creationId="{F5493B8D-3D2D-7E50-68AD-18049EDBC2D8}"/>
          </ac:spMkLst>
        </pc:spChg>
        <pc:spChg chg="del">
          <ac:chgData name="Daniela Aldescu (VERTIK)" userId="02d38be3-87d1-4341-8ad8-edc61badf429" providerId="ADAL" clId="{67C62D54-F2E6-4A34-A9FB-60A55C738D5A}" dt="2023-06-09T04:36:05.184" v="196" actId="478"/>
          <ac:spMkLst>
            <pc:docMk/>
            <pc:sldMk cId="1372964414" sldId="299"/>
            <ac:spMk id="14" creationId="{B6581129-1201-39DF-5F38-DCE19DBD9F18}"/>
          </ac:spMkLst>
        </pc:spChg>
        <pc:spChg chg="add mod">
          <ac:chgData name="Daniela Aldescu (VERTIK)" userId="02d38be3-87d1-4341-8ad8-edc61badf429" providerId="ADAL" clId="{67C62D54-F2E6-4A34-A9FB-60A55C738D5A}" dt="2023-06-09T04:38:35.309" v="244" actId="20577"/>
          <ac:spMkLst>
            <pc:docMk/>
            <pc:sldMk cId="1372964414" sldId="299"/>
            <ac:spMk id="16" creationId="{7D06C2C1-6B00-0E6F-D698-BBFEB03DF613}"/>
          </ac:spMkLst>
        </pc:spChg>
        <pc:picChg chg="add mod">
          <ac:chgData name="Daniela Aldescu (VERTIK)" userId="02d38be3-87d1-4341-8ad8-edc61badf429" providerId="ADAL" clId="{67C62D54-F2E6-4A34-A9FB-60A55C738D5A}" dt="2023-06-09T04:37:52.869" v="238" actId="1076"/>
          <ac:picMkLst>
            <pc:docMk/>
            <pc:sldMk cId="1372964414" sldId="299"/>
            <ac:picMk id="8" creationId="{48549D9D-0500-E615-A0ED-C5D226FFE270}"/>
          </ac:picMkLst>
        </pc:picChg>
        <pc:picChg chg="del">
          <ac:chgData name="Daniela Aldescu (VERTIK)" userId="02d38be3-87d1-4341-8ad8-edc61badf429" providerId="ADAL" clId="{67C62D54-F2E6-4A34-A9FB-60A55C738D5A}" dt="2023-06-09T04:35:59.260" v="195" actId="478"/>
          <ac:picMkLst>
            <pc:docMk/>
            <pc:sldMk cId="1372964414" sldId="299"/>
            <ac:picMk id="9" creationId="{5F9BE67D-D87B-F944-E00F-71E9598D4C50}"/>
          </ac:picMkLst>
        </pc:picChg>
        <pc:picChg chg="add mod">
          <ac:chgData name="Daniela Aldescu (VERTIK)" userId="02d38be3-87d1-4341-8ad8-edc61badf429" providerId="ADAL" clId="{67C62D54-F2E6-4A34-A9FB-60A55C738D5A}" dt="2023-06-09T04:38:21.480" v="241" actId="1076"/>
          <ac:picMkLst>
            <pc:docMk/>
            <pc:sldMk cId="1372964414" sldId="299"/>
            <ac:picMk id="19" creationId="{E8DBC021-AC37-AFD5-AA61-52BC0ABB671B}"/>
          </ac:picMkLst>
        </pc:picChg>
      </pc:sldChg>
      <pc:sldChg chg="add ord">
        <pc:chgData name="Daniela Aldescu (VERTIK)" userId="02d38be3-87d1-4341-8ad8-edc61badf429" providerId="ADAL" clId="{67C62D54-F2E6-4A34-A9FB-60A55C738D5A}" dt="2023-06-09T05:08:41.359" v="383"/>
        <pc:sldMkLst>
          <pc:docMk/>
          <pc:sldMk cId="1445303953" sldId="300"/>
        </pc:sldMkLst>
      </pc:sldChg>
      <pc:sldChg chg="modSp add del mod">
        <pc:chgData name="Daniela Aldescu (VERTIK)" userId="02d38be3-87d1-4341-8ad8-edc61badf429" providerId="ADAL" clId="{67C62D54-F2E6-4A34-A9FB-60A55C738D5A}" dt="2023-06-09T05:00:21.692" v="362" actId="2696"/>
        <pc:sldMkLst>
          <pc:docMk/>
          <pc:sldMk cId="3028596494" sldId="300"/>
        </pc:sldMkLst>
        <pc:spChg chg="mod">
          <ac:chgData name="Daniela Aldescu (VERTIK)" userId="02d38be3-87d1-4341-8ad8-edc61badf429" providerId="ADAL" clId="{67C62D54-F2E6-4A34-A9FB-60A55C738D5A}" dt="2023-06-09T04:52:24.854" v="346" actId="20577"/>
          <ac:spMkLst>
            <pc:docMk/>
            <pc:sldMk cId="3028596494" sldId="300"/>
            <ac:spMk id="9" creationId="{FE45C664-0742-C38F-B58C-758C579FF1C3}"/>
          </ac:spMkLst>
        </pc:spChg>
        <pc:picChg chg="mod">
          <ac:chgData name="Daniela Aldescu (VERTIK)" userId="02d38be3-87d1-4341-8ad8-edc61badf429" providerId="ADAL" clId="{67C62D54-F2E6-4A34-A9FB-60A55C738D5A}" dt="2023-06-09T05:00:17.281" v="361" actId="1076"/>
          <ac:picMkLst>
            <pc:docMk/>
            <pc:sldMk cId="3028596494" sldId="300"/>
            <ac:picMk id="6" creationId="{3A0633CA-C07B-D553-3480-F8ACF8C5184A}"/>
          </ac:picMkLst>
        </pc:picChg>
      </pc:sldChg>
      <pc:sldChg chg="delSp modSp add mod ord">
        <pc:chgData name="Daniela Aldescu (VERTIK)" userId="02d38be3-87d1-4341-8ad8-edc61badf429" providerId="ADAL" clId="{67C62D54-F2E6-4A34-A9FB-60A55C738D5A}" dt="2023-06-11T04:16:39.293" v="391"/>
        <pc:sldMkLst>
          <pc:docMk/>
          <pc:sldMk cId="2100994509" sldId="301"/>
        </pc:sldMkLst>
        <pc:spChg chg="mod">
          <ac:chgData name="Daniela Aldescu (VERTIK)" userId="02d38be3-87d1-4341-8ad8-edc61badf429" providerId="ADAL" clId="{67C62D54-F2E6-4A34-A9FB-60A55C738D5A}" dt="2023-06-11T04:16:39.293" v="391"/>
          <ac:spMkLst>
            <pc:docMk/>
            <pc:sldMk cId="2100994509" sldId="301"/>
            <ac:spMk id="4" creationId="{705CE63C-E0EA-37DB-F51E-302670614398}"/>
          </ac:spMkLst>
        </pc:spChg>
        <pc:picChg chg="del">
          <ac:chgData name="Daniela Aldescu (VERTIK)" userId="02d38be3-87d1-4341-8ad8-edc61badf429" providerId="ADAL" clId="{67C62D54-F2E6-4A34-A9FB-60A55C738D5A}" dt="2023-06-11T04:16:08.158" v="388" actId="478"/>
          <ac:picMkLst>
            <pc:docMk/>
            <pc:sldMk cId="2100994509" sldId="301"/>
            <ac:picMk id="3" creationId="{1E3752DE-B69B-4562-4A3B-E849810F6B65}"/>
          </ac:picMkLst>
        </pc:picChg>
      </pc:sldChg>
      <pc:sldChg chg="addSp delSp modSp add del mod">
        <pc:chgData name="Daniela Aldescu (VERTIK)" userId="02d38be3-87d1-4341-8ad8-edc61badf429" providerId="ADAL" clId="{67C62D54-F2E6-4A34-A9FB-60A55C738D5A}" dt="2023-06-09T05:00:10.204" v="360" actId="47"/>
        <pc:sldMkLst>
          <pc:docMk/>
          <pc:sldMk cId="2370821189" sldId="301"/>
        </pc:sldMkLst>
        <pc:spChg chg="del">
          <ac:chgData name="Daniela Aldescu (VERTIK)" userId="02d38be3-87d1-4341-8ad8-edc61badf429" providerId="ADAL" clId="{67C62D54-F2E6-4A34-A9FB-60A55C738D5A}" dt="2023-06-09T04:59:34.669" v="353" actId="478"/>
          <ac:spMkLst>
            <pc:docMk/>
            <pc:sldMk cId="2370821189" sldId="301"/>
            <ac:spMk id="10" creationId="{C1849C48-6277-F484-4FE5-53C5DD1A5203}"/>
          </ac:spMkLst>
        </pc:spChg>
        <pc:spChg chg="del">
          <ac:chgData name="Daniela Aldescu (VERTIK)" userId="02d38be3-87d1-4341-8ad8-edc61badf429" providerId="ADAL" clId="{67C62D54-F2E6-4A34-A9FB-60A55C738D5A}" dt="2023-06-09T04:59:31.770" v="352" actId="478"/>
          <ac:spMkLst>
            <pc:docMk/>
            <pc:sldMk cId="2370821189" sldId="301"/>
            <ac:spMk id="11" creationId="{1411752F-11BC-8C7A-63AA-11D8104066DA}"/>
          </ac:spMkLst>
        </pc:spChg>
        <pc:spChg chg="del">
          <ac:chgData name="Daniela Aldescu (VERTIK)" userId="02d38be3-87d1-4341-8ad8-edc61badf429" providerId="ADAL" clId="{67C62D54-F2E6-4A34-A9FB-60A55C738D5A}" dt="2023-06-09T04:59:34.669" v="353" actId="478"/>
          <ac:spMkLst>
            <pc:docMk/>
            <pc:sldMk cId="2370821189" sldId="301"/>
            <ac:spMk id="12" creationId="{363313DB-3050-F8BC-9F04-483B9FA93DB9}"/>
          </ac:spMkLst>
        </pc:spChg>
        <pc:spChg chg="del">
          <ac:chgData name="Daniela Aldescu (VERTIK)" userId="02d38be3-87d1-4341-8ad8-edc61badf429" providerId="ADAL" clId="{67C62D54-F2E6-4A34-A9FB-60A55C738D5A}" dt="2023-06-09T04:59:31.770" v="352" actId="478"/>
          <ac:spMkLst>
            <pc:docMk/>
            <pc:sldMk cId="2370821189" sldId="301"/>
            <ac:spMk id="13" creationId="{F5493B8D-3D2D-7E50-68AD-18049EDBC2D8}"/>
          </ac:spMkLst>
        </pc:spChg>
        <pc:spChg chg="del">
          <ac:chgData name="Daniela Aldescu (VERTIK)" userId="02d38be3-87d1-4341-8ad8-edc61badf429" providerId="ADAL" clId="{67C62D54-F2E6-4A34-A9FB-60A55C738D5A}" dt="2023-06-09T04:59:31.770" v="352" actId="478"/>
          <ac:spMkLst>
            <pc:docMk/>
            <pc:sldMk cId="2370821189" sldId="301"/>
            <ac:spMk id="14" creationId="{B6581129-1201-39DF-5F38-DCE19DBD9F18}"/>
          </ac:spMkLst>
        </pc:spChg>
        <pc:picChg chg="add mod">
          <ac:chgData name="Daniela Aldescu (VERTIK)" userId="02d38be3-87d1-4341-8ad8-edc61badf429" providerId="ADAL" clId="{67C62D54-F2E6-4A34-A9FB-60A55C738D5A}" dt="2023-06-09T04:59:49.065" v="359" actId="1076"/>
          <ac:picMkLst>
            <pc:docMk/>
            <pc:sldMk cId="2370821189" sldId="301"/>
            <ac:picMk id="8" creationId="{FF472839-E693-B699-9E80-2873A5D7F3AC}"/>
          </ac:picMkLst>
        </pc:picChg>
        <pc:picChg chg="del">
          <ac:chgData name="Daniela Aldescu (VERTIK)" userId="02d38be3-87d1-4341-8ad8-edc61badf429" providerId="ADAL" clId="{67C62D54-F2E6-4A34-A9FB-60A55C738D5A}" dt="2023-06-09T04:59:26.170" v="351" actId="478"/>
          <ac:picMkLst>
            <pc:docMk/>
            <pc:sldMk cId="2370821189" sldId="301"/>
            <ac:picMk id="9" creationId="{5F9BE67D-D87B-F944-E00F-71E9598D4C50}"/>
          </ac:picMkLst>
        </pc:picChg>
      </pc:sldChg>
      <pc:sldChg chg="addSp delSp add del setBg delDesignElem">
        <pc:chgData name="Daniela Aldescu (VERTIK)" userId="02d38be3-87d1-4341-8ad8-edc61badf429" providerId="ADAL" clId="{67C62D54-F2E6-4A34-A9FB-60A55C738D5A}" dt="2023-06-11T04:15:59.731" v="386"/>
        <pc:sldMkLst>
          <pc:docMk/>
          <pc:sldMk cId="3679115500" sldId="301"/>
        </pc:sldMkLst>
        <pc:spChg chg="add del">
          <ac:chgData name="Daniela Aldescu (VERTIK)" userId="02d38be3-87d1-4341-8ad8-edc61badf429" providerId="ADAL" clId="{67C62D54-F2E6-4A34-A9FB-60A55C738D5A}" dt="2023-06-11T04:15:59.731" v="386"/>
          <ac:spMkLst>
            <pc:docMk/>
            <pc:sldMk cId="3679115500" sldId="301"/>
            <ac:spMk id="24" creationId="{04812C46-200A-4DEB-A05E-3ED6C68C2387}"/>
          </ac:spMkLst>
        </pc:spChg>
        <pc:spChg chg="add del">
          <ac:chgData name="Daniela Aldescu (VERTIK)" userId="02d38be3-87d1-4341-8ad8-edc61badf429" providerId="ADAL" clId="{67C62D54-F2E6-4A34-A9FB-60A55C738D5A}" dt="2023-06-11T04:15:59.731" v="386"/>
          <ac:spMkLst>
            <pc:docMk/>
            <pc:sldMk cId="3679115500" sldId="301"/>
            <ac:spMk id="25" creationId="{D1EA859B-E555-4109-94F3-6700E046E008}"/>
          </ac:spMkLst>
        </pc:spChg>
      </pc:sldChg>
      <pc:sldChg chg="addSp delSp modSp add mod">
        <pc:chgData name="Daniela Aldescu (VERTIK)" userId="02d38be3-87d1-4341-8ad8-edc61badf429" providerId="ADAL" clId="{67C62D54-F2E6-4A34-A9FB-60A55C738D5A}" dt="2023-06-12T03:49:52.600" v="2883" actId="20577"/>
        <pc:sldMkLst>
          <pc:docMk/>
          <pc:sldMk cId="267646306" sldId="302"/>
        </pc:sldMkLst>
        <pc:spChg chg="add del mod">
          <ac:chgData name="Daniela Aldescu (VERTIK)" userId="02d38be3-87d1-4341-8ad8-edc61badf429" providerId="ADAL" clId="{67C62D54-F2E6-4A34-A9FB-60A55C738D5A}" dt="2023-06-11T04:25:08.087" v="527" actId="26606"/>
          <ac:spMkLst>
            <pc:docMk/>
            <pc:sldMk cId="267646306" sldId="302"/>
            <ac:spMk id="11" creationId="{4188C98E-DA1B-33D1-A92E-A9C65F640AF3}"/>
          </ac:spMkLst>
        </pc:spChg>
        <pc:spChg chg="add mod">
          <ac:chgData name="Daniela Aldescu (VERTIK)" userId="02d38be3-87d1-4341-8ad8-edc61badf429" providerId="ADAL" clId="{67C62D54-F2E6-4A34-A9FB-60A55C738D5A}" dt="2023-06-12T03:49:52.600" v="2883" actId="20577"/>
          <ac:spMkLst>
            <pc:docMk/>
            <pc:sldMk cId="267646306" sldId="302"/>
            <ac:spMk id="17" creationId="{7D1DFFB8-9AE8-5ADD-1601-7186D3F3AF8E}"/>
          </ac:spMkLst>
        </pc:spChg>
        <pc:spChg chg="mod">
          <ac:chgData name="Daniela Aldescu (VERTIK)" userId="02d38be3-87d1-4341-8ad8-edc61badf429" providerId="ADAL" clId="{67C62D54-F2E6-4A34-A9FB-60A55C738D5A}" dt="2023-06-11T04:17:47.692" v="440" actId="20577"/>
          <ac:spMkLst>
            <pc:docMk/>
            <pc:sldMk cId="267646306" sldId="302"/>
            <ac:spMk id="34" creationId="{0472BB47-0405-1EBC-23C7-91E62615902B}"/>
          </ac:spMkLst>
        </pc:spChg>
        <pc:grpChg chg="del">
          <ac:chgData name="Daniela Aldescu (VERTIK)" userId="02d38be3-87d1-4341-8ad8-edc61badf429" providerId="ADAL" clId="{67C62D54-F2E6-4A34-A9FB-60A55C738D5A}" dt="2023-06-11T04:17:26.270" v="393" actId="478"/>
          <ac:grpSpMkLst>
            <pc:docMk/>
            <pc:sldMk cId="267646306" sldId="302"/>
            <ac:grpSpMk id="44" creationId="{C45B5297-3726-D069-11F9-B9D699A9C90E}"/>
          </ac:grpSpMkLst>
        </pc:grpChg>
        <pc:graphicFrameChg chg="add del">
          <ac:chgData name="Daniela Aldescu (VERTIK)" userId="02d38be3-87d1-4341-8ad8-edc61badf429" providerId="ADAL" clId="{67C62D54-F2E6-4A34-A9FB-60A55C738D5A}" dt="2023-06-11T04:25:08.059" v="526" actId="26606"/>
          <ac:graphicFrameMkLst>
            <pc:docMk/>
            <pc:sldMk cId="267646306" sldId="302"/>
            <ac:graphicFrameMk id="36" creationId="{DD2FE507-2821-A008-37D0-F18453D2F6B3}"/>
          </ac:graphicFrameMkLst>
        </pc:graphicFrameChg>
        <pc:graphicFrameChg chg="add mod">
          <ac:chgData name="Daniela Aldescu (VERTIK)" userId="02d38be3-87d1-4341-8ad8-edc61badf429" providerId="ADAL" clId="{67C62D54-F2E6-4A34-A9FB-60A55C738D5A}" dt="2023-06-11T04:31:13.775" v="540" actId="2084"/>
          <ac:graphicFrameMkLst>
            <pc:docMk/>
            <pc:sldMk cId="267646306" sldId="302"/>
            <ac:graphicFrameMk id="38" creationId="{1B210FDC-7977-2909-55E3-54BB927E61AE}"/>
          </ac:graphicFrameMkLst>
        </pc:graphicFrameChg>
        <pc:picChg chg="add mod">
          <ac:chgData name="Daniela Aldescu (VERTIK)" userId="02d38be3-87d1-4341-8ad8-edc61badf429" providerId="ADAL" clId="{67C62D54-F2E6-4A34-A9FB-60A55C738D5A}" dt="2023-06-11T04:55:42.542" v="914" actId="1076"/>
          <ac:picMkLst>
            <pc:docMk/>
            <pc:sldMk cId="267646306" sldId="302"/>
            <ac:picMk id="6" creationId="{962EBBA4-A422-F73C-9236-C1136514C48B}"/>
          </ac:picMkLst>
        </pc:picChg>
        <pc:picChg chg="add del mod">
          <ac:chgData name="Daniela Aldescu (VERTIK)" userId="02d38be3-87d1-4341-8ad8-edc61badf429" providerId="ADAL" clId="{67C62D54-F2E6-4A34-A9FB-60A55C738D5A}" dt="2023-06-11T04:25:17.525" v="529" actId="478"/>
          <ac:picMkLst>
            <pc:docMk/>
            <pc:sldMk cId="267646306" sldId="302"/>
            <ac:picMk id="15" creationId="{965FACBB-5771-1E30-37A5-2209E04B5D56}"/>
          </ac:picMkLst>
        </pc:picChg>
        <pc:picChg chg="add del mod">
          <ac:chgData name="Daniela Aldescu (VERTIK)" userId="02d38be3-87d1-4341-8ad8-edc61badf429" providerId="ADAL" clId="{67C62D54-F2E6-4A34-A9FB-60A55C738D5A}" dt="2023-06-11T04:25:15.746" v="528" actId="478"/>
          <ac:picMkLst>
            <pc:docMk/>
            <pc:sldMk cId="267646306" sldId="302"/>
            <ac:picMk id="21" creationId="{6D877B68-A3A7-4C62-59FC-929FBEF63368}"/>
          </ac:picMkLst>
        </pc:picChg>
        <pc:picChg chg="add mod">
          <ac:chgData name="Daniela Aldescu (VERTIK)" userId="02d38be3-87d1-4341-8ad8-edc61badf429" providerId="ADAL" clId="{67C62D54-F2E6-4A34-A9FB-60A55C738D5A}" dt="2023-06-11T04:55:46.572" v="915" actId="1076"/>
          <ac:picMkLst>
            <pc:docMk/>
            <pc:sldMk cId="267646306" sldId="302"/>
            <ac:picMk id="23" creationId="{E6AA49A3-1AA6-8BE2-91A1-4C1012C907EB}"/>
          </ac:picMkLst>
        </pc:picChg>
      </pc:sldChg>
      <pc:sldChg chg="add del">
        <pc:chgData name="Daniela Aldescu (VERTIK)" userId="02d38be3-87d1-4341-8ad8-edc61badf429" providerId="ADAL" clId="{67C62D54-F2E6-4A34-A9FB-60A55C738D5A}" dt="2023-06-09T04:59:37.081" v="355"/>
        <pc:sldMkLst>
          <pc:docMk/>
          <pc:sldMk cId="3365105807" sldId="302"/>
        </pc:sldMkLst>
      </pc:sldChg>
      <pc:sldChg chg="addSp delSp modSp add mod">
        <pc:chgData name="Daniela Aldescu (VERTIK)" userId="02d38be3-87d1-4341-8ad8-edc61badf429" providerId="ADAL" clId="{67C62D54-F2E6-4A34-A9FB-60A55C738D5A}" dt="2023-06-11T04:53:25.263" v="877" actId="1076"/>
        <pc:sldMkLst>
          <pc:docMk/>
          <pc:sldMk cId="3138419655" sldId="303"/>
        </pc:sldMkLst>
        <pc:spChg chg="add mod">
          <ac:chgData name="Daniela Aldescu (VERTIK)" userId="02d38be3-87d1-4341-8ad8-edc61badf429" providerId="ADAL" clId="{67C62D54-F2E6-4A34-A9FB-60A55C738D5A}" dt="2023-06-11T04:53:08.242" v="872" actId="20577"/>
          <ac:spMkLst>
            <pc:docMk/>
            <pc:sldMk cId="3138419655" sldId="303"/>
            <ac:spMk id="8" creationId="{0E1CFE06-2AB1-B72D-5C93-537E04D7431D}"/>
          </ac:spMkLst>
        </pc:spChg>
        <pc:spChg chg="add mod">
          <ac:chgData name="Daniela Aldescu (VERTIK)" userId="02d38be3-87d1-4341-8ad8-edc61badf429" providerId="ADAL" clId="{67C62D54-F2E6-4A34-A9FB-60A55C738D5A}" dt="2023-06-11T04:52:45.386" v="863" actId="1076"/>
          <ac:spMkLst>
            <pc:docMk/>
            <pc:sldMk cId="3138419655" sldId="303"/>
            <ac:spMk id="10" creationId="{262A02D3-831F-30AE-F991-FCA605449F2F}"/>
          </ac:spMkLst>
        </pc:spChg>
        <pc:spChg chg="add del mod">
          <ac:chgData name="Daniela Aldescu (VERTIK)" userId="02d38be3-87d1-4341-8ad8-edc61badf429" providerId="ADAL" clId="{67C62D54-F2E6-4A34-A9FB-60A55C738D5A}" dt="2023-06-11T04:38:47.329" v="701" actId="26606"/>
          <ac:spMkLst>
            <pc:docMk/>
            <pc:sldMk cId="3138419655" sldId="303"/>
            <ac:spMk id="12" creationId="{AEE0260A-6F6D-ABD2-E12B-0ED359D86B83}"/>
          </ac:spMkLst>
        </pc:spChg>
        <pc:spChg chg="add del mod">
          <ac:chgData name="Daniela Aldescu (VERTIK)" userId="02d38be3-87d1-4341-8ad8-edc61badf429" providerId="ADAL" clId="{67C62D54-F2E6-4A34-A9FB-60A55C738D5A}" dt="2023-06-11T04:48:59.330" v="801" actId="478"/>
          <ac:spMkLst>
            <pc:docMk/>
            <pc:sldMk cId="3138419655" sldId="303"/>
            <ac:spMk id="13" creationId="{A69285F6-A24F-64A8-6983-424102343553}"/>
          </ac:spMkLst>
        </pc:spChg>
        <pc:spChg chg="add del mod">
          <ac:chgData name="Daniela Aldescu (VERTIK)" userId="02d38be3-87d1-4341-8ad8-edc61badf429" providerId="ADAL" clId="{67C62D54-F2E6-4A34-A9FB-60A55C738D5A}" dt="2023-06-11T04:49:03.097" v="802" actId="478"/>
          <ac:spMkLst>
            <pc:docMk/>
            <pc:sldMk cId="3138419655" sldId="303"/>
            <ac:spMk id="14" creationId="{DB136146-9D77-5660-5F17-F6DC6B0BE4DA}"/>
          </ac:spMkLst>
        </pc:spChg>
        <pc:spChg chg="add del mod">
          <ac:chgData name="Daniela Aldescu (VERTIK)" userId="02d38be3-87d1-4341-8ad8-edc61badf429" providerId="ADAL" clId="{67C62D54-F2E6-4A34-A9FB-60A55C738D5A}" dt="2023-06-11T04:40:33.125" v="719"/>
          <ac:spMkLst>
            <pc:docMk/>
            <pc:sldMk cId="3138419655" sldId="303"/>
            <ac:spMk id="15" creationId="{AD354371-C9D0-E189-5A41-7C94D9E857E1}"/>
          </ac:spMkLst>
        </pc:spChg>
        <pc:spChg chg="add del mod">
          <ac:chgData name="Daniela Aldescu (VERTIK)" userId="02d38be3-87d1-4341-8ad8-edc61badf429" providerId="ADAL" clId="{67C62D54-F2E6-4A34-A9FB-60A55C738D5A}" dt="2023-06-11T04:49:03.097" v="802" actId="478"/>
          <ac:spMkLst>
            <pc:docMk/>
            <pc:sldMk cId="3138419655" sldId="303"/>
            <ac:spMk id="16" creationId="{F92BB10D-7074-71BA-07C6-9AD235520FD1}"/>
          </ac:spMkLst>
        </pc:spChg>
        <pc:spChg chg="del">
          <ac:chgData name="Daniela Aldescu (VERTIK)" userId="02d38be3-87d1-4341-8ad8-edc61badf429" providerId="ADAL" clId="{67C62D54-F2E6-4A34-A9FB-60A55C738D5A}" dt="2023-06-11T04:33:08.368" v="584" actId="478"/>
          <ac:spMkLst>
            <pc:docMk/>
            <pc:sldMk cId="3138419655" sldId="303"/>
            <ac:spMk id="17" creationId="{7D1DFFB8-9AE8-5ADD-1601-7186D3F3AF8E}"/>
          </ac:spMkLst>
        </pc:spChg>
        <pc:spChg chg="add del mod">
          <ac:chgData name="Daniela Aldescu (VERTIK)" userId="02d38be3-87d1-4341-8ad8-edc61badf429" providerId="ADAL" clId="{67C62D54-F2E6-4A34-A9FB-60A55C738D5A}" dt="2023-06-11T04:49:03.097" v="802" actId="478"/>
          <ac:spMkLst>
            <pc:docMk/>
            <pc:sldMk cId="3138419655" sldId="303"/>
            <ac:spMk id="18" creationId="{79B917C5-4B95-3006-A5A3-554A449A7B25}"/>
          </ac:spMkLst>
        </pc:spChg>
        <pc:spChg chg="add del mod">
          <ac:chgData name="Daniela Aldescu (VERTIK)" userId="02d38be3-87d1-4341-8ad8-edc61badf429" providerId="ADAL" clId="{67C62D54-F2E6-4A34-A9FB-60A55C738D5A}" dt="2023-06-11T04:49:03.097" v="802" actId="478"/>
          <ac:spMkLst>
            <pc:docMk/>
            <pc:sldMk cId="3138419655" sldId="303"/>
            <ac:spMk id="19" creationId="{59879E9B-C98C-D44F-8EC3-1F5944E81BE2}"/>
          </ac:spMkLst>
        </pc:spChg>
        <pc:spChg chg="add del mod">
          <ac:chgData name="Daniela Aldescu (VERTIK)" userId="02d38be3-87d1-4341-8ad8-edc61badf429" providerId="ADAL" clId="{67C62D54-F2E6-4A34-A9FB-60A55C738D5A}" dt="2023-06-11T04:49:03.097" v="802" actId="478"/>
          <ac:spMkLst>
            <pc:docMk/>
            <pc:sldMk cId="3138419655" sldId="303"/>
            <ac:spMk id="20" creationId="{19F73DE1-22FA-0F71-D4AA-EC0144573545}"/>
          </ac:spMkLst>
        </pc:spChg>
        <pc:spChg chg="add del mod">
          <ac:chgData name="Daniela Aldescu (VERTIK)" userId="02d38be3-87d1-4341-8ad8-edc61badf429" providerId="ADAL" clId="{67C62D54-F2E6-4A34-A9FB-60A55C738D5A}" dt="2023-06-11T04:49:03.097" v="802" actId="478"/>
          <ac:spMkLst>
            <pc:docMk/>
            <pc:sldMk cId="3138419655" sldId="303"/>
            <ac:spMk id="21" creationId="{581CEFBB-534B-7907-75A3-5B58EF03D529}"/>
          </ac:spMkLst>
        </pc:spChg>
        <pc:spChg chg="mod">
          <ac:chgData name="Daniela Aldescu (VERTIK)" userId="02d38be3-87d1-4341-8ad8-edc61badf429" providerId="ADAL" clId="{67C62D54-F2E6-4A34-A9FB-60A55C738D5A}" dt="2023-06-11T04:33:00.275" v="582" actId="1076"/>
          <ac:spMkLst>
            <pc:docMk/>
            <pc:sldMk cId="3138419655" sldId="303"/>
            <ac:spMk id="34" creationId="{0472BB47-0405-1EBC-23C7-91E62615902B}"/>
          </ac:spMkLst>
        </pc:spChg>
        <pc:graphicFrameChg chg="add del">
          <ac:chgData name="Daniela Aldescu (VERTIK)" userId="02d38be3-87d1-4341-8ad8-edc61badf429" providerId="ADAL" clId="{67C62D54-F2E6-4A34-A9FB-60A55C738D5A}" dt="2023-06-11T04:38:37.835" v="696" actId="26606"/>
          <ac:graphicFrameMkLst>
            <pc:docMk/>
            <pc:sldMk cId="3138419655" sldId="303"/>
            <ac:graphicFrameMk id="36" creationId="{5F22C4D0-4429-5835-F822-8617DFBAFC0B}"/>
          </ac:graphicFrameMkLst>
        </pc:graphicFrameChg>
        <pc:graphicFrameChg chg="del">
          <ac:chgData name="Daniela Aldescu (VERTIK)" userId="02d38be3-87d1-4341-8ad8-edc61badf429" providerId="ADAL" clId="{67C62D54-F2E6-4A34-A9FB-60A55C738D5A}" dt="2023-06-11T04:33:03.519" v="583" actId="478"/>
          <ac:graphicFrameMkLst>
            <pc:docMk/>
            <pc:sldMk cId="3138419655" sldId="303"/>
            <ac:graphicFrameMk id="38" creationId="{1B210FDC-7977-2909-55E3-54BB927E61AE}"/>
          </ac:graphicFrameMkLst>
        </pc:graphicFrameChg>
        <pc:graphicFrameChg chg="add del">
          <ac:chgData name="Daniela Aldescu (VERTIK)" userId="02d38be3-87d1-4341-8ad8-edc61badf429" providerId="ADAL" clId="{67C62D54-F2E6-4A34-A9FB-60A55C738D5A}" dt="2023-06-11T04:38:43.884" v="698" actId="26606"/>
          <ac:graphicFrameMkLst>
            <pc:docMk/>
            <pc:sldMk cId="3138419655" sldId="303"/>
            <ac:graphicFrameMk id="39" creationId="{4D9912E8-A99E-D048-CDFF-5103CC4F1746}"/>
          </ac:graphicFrameMkLst>
        </pc:graphicFrameChg>
        <pc:graphicFrameChg chg="add del">
          <ac:chgData name="Daniela Aldescu (VERTIK)" userId="02d38be3-87d1-4341-8ad8-edc61badf429" providerId="ADAL" clId="{67C62D54-F2E6-4A34-A9FB-60A55C738D5A}" dt="2023-06-11T04:38:47.288" v="700" actId="26606"/>
          <ac:graphicFrameMkLst>
            <pc:docMk/>
            <pc:sldMk cId="3138419655" sldId="303"/>
            <ac:graphicFrameMk id="41" creationId="{9947931C-F6D0-BB46-1A3F-979E11F79D91}"/>
          </ac:graphicFrameMkLst>
        </pc:graphicFrameChg>
        <pc:graphicFrameChg chg="add del mod">
          <ac:chgData name="Daniela Aldescu (VERTIK)" userId="02d38be3-87d1-4341-8ad8-edc61badf429" providerId="ADAL" clId="{67C62D54-F2E6-4A34-A9FB-60A55C738D5A}" dt="2023-06-11T04:48:56.344" v="800" actId="478"/>
          <ac:graphicFrameMkLst>
            <pc:docMk/>
            <pc:sldMk cId="3138419655" sldId="303"/>
            <ac:graphicFrameMk id="43" creationId="{5F22C4D0-4429-5835-F822-8617DFBAFC0B}"/>
          </ac:graphicFrameMkLst>
        </pc:graphicFrameChg>
        <pc:picChg chg="del">
          <ac:chgData name="Daniela Aldescu (VERTIK)" userId="02d38be3-87d1-4341-8ad8-edc61badf429" providerId="ADAL" clId="{67C62D54-F2E6-4A34-A9FB-60A55C738D5A}" dt="2023-06-11T04:32:40.694" v="542" actId="478"/>
          <ac:picMkLst>
            <pc:docMk/>
            <pc:sldMk cId="3138419655" sldId="303"/>
            <ac:picMk id="6" creationId="{962EBBA4-A422-F73C-9236-C1136514C48B}"/>
          </ac:picMkLst>
        </pc:picChg>
        <pc:picChg chg="add mod">
          <ac:chgData name="Daniela Aldescu (VERTIK)" userId="02d38be3-87d1-4341-8ad8-edc61badf429" providerId="ADAL" clId="{67C62D54-F2E6-4A34-A9FB-60A55C738D5A}" dt="2023-06-11T04:52:39.248" v="861" actId="1076"/>
          <ac:picMkLst>
            <pc:docMk/>
            <pc:sldMk cId="3138419655" sldId="303"/>
            <ac:picMk id="22" creationId="{37B0808F-CE79-D012-5CDD-1CC460CF3A27}"/>
          </ac:picMkLst>
        </pc:picChg>
        <pc:picChg chg="add mod">
          <ac:chgData name="Daniela Aldescu (VERTIK)" userId="02d38be3-87d1-4341-8ad8-edc61badf429" providerId="ADAL" clId="{67C62D54-F2E6-4A34-A9FB-60A55C738D5A}" dt="2023-06-11T04:52:56.951" v="865" actId="1076"/>
          <ac:picMkLst>
            <pc:docMk/>
            <pc:sldMk cId="3138419655" sldId="303"/>
            <ac:picMk id="23" creationId="{8EF25DF7-D5C7-B088-85FB-4F28E35BDC88}"/>
          </ac:picMkLst>
        </pc:picChg>
        <pc:picChg chg="add mod">
          <ac:chgData name="Daniela Aldescu (VERTIK)" userId="02d38be3-87d1-4341-8ad8-edc61badf429" providerId="ADAL" clId="{67C62D54-F2E6-4A34-A9FB-60A55C738D5A}" dt="2023-06-11T04:53:11.731" v="873" actId="1076"/>
          <ac:picMkLst>
            <pc:docMk/>
            <pc:sldMk cId="3138419655" sldId="303"/>
            <ac:picMk id="24" creationId="{19BD91AC-EBBE-E969-034A-FE5111F59994}"/>
          </ac:picMkLst>
        </pc:picChg>
        <pc:picChg chg="add mod">
          <ac:chgData name="Daniela Aldescu (VERTIK)" userId="02d38be3-87d1-4341-8ad8-edc61badf429" providerId="ADAL" clId="{67C62D54-F2E6-4A34-A9FB-60A55C738D5A}" dt="2023-06-11T04:53:18.697" v="875" actId="1076"/>
          <ac:picMkLst>
            <pc:docMk/>
            <pc:sldMk cId="3138419655" sldId="303"/>
            <ac:picMk id="25" creationId="{AB7B4E38-CC43-4D1D-A475-D09F64064CE7}"/>
          </ac:picMkLst>
        </pc:picChg>
        <pc:picChg chg="add mod">
          <ac:chgData name="Daniela Aldescu (VERTIK)" userId="02d38be3-87d1-4341-8ad8-edc61badf429" providerId="ADAL" clId="{67C62D54-F2E6-4A34-A9FB-60A55C738D5A}" dt="2023-06-11T04:53:25.263" v="877" actId="1076"/>
          <ac:picMkLst>
            <pc:docMk/>
            <pc:sldMk cId="3138419655" sldId="303"/>
            <ac:picMk id="26" creationId="{C8700A92-6F0D-9108-4F2E-8A95708FA169}"/>
          </ac:picMkLst>
        </pc:picChg>
      </pc:sldChg>
      <pc:sldChg chg="addSp delSp modSp add mod">
        <pc:chgData name="Daniela Aldescu (VERTIK)" userId="02d38be3-87d1-4341-8ad8-edc61badf429" providerId="ADAL" clId="{67C62D54-F2E6-4A34-A9FB-60A55C738D5A}" dt="2023-06-11T04:49:30.245" v="846" actId="20577"/>
        <pc:sldMkLst>
          <pc:docMk/>
          <pc:sldMk cId="1658367246" sldId="304"/>
        </pc:sldMkLst>
        <pc:spChg chg="del">
          <ac:chgData name="Daniela Aldescu (VERTIK)" userId="02d38be3-87d1-4341-8ad8-edc61badf429" providerId="ADAL" clId="{67C62D54-F2E6-4A34-A9FB-60A55C738D5A}" dt="2023-06-11T04:45:55.795" v="777" actId="478"/>
          <ac:spMkLst>
            <pc:docMk/>
            <pc:sldMk cId="1658367246" sldId="304"/>
            <ac:spMk id="8" creationId="{0E1CFE06-2AB1-B72D-5C93-537E04D7431D}"/>
          </ac:spMkLst>
        </pc:spChg>
        <pc:spChg chg="del">
          <ac:chgData name="Daniela Aldescu (VERTIK)" userId="02d38be3-87d1-4341-8ad8-edc61badf429" providerId="ADAL" clId="{67C62D54-F2E6-4A34-A9FB-60A55C738D5A}" dt="2023-06-11T04:46:00.973" v="778" actId="478"/>
          <ac:spMkLst>
            <pc:docMk/>
            <pc:sldMk cId="1658367246" sldId="304"/>
            <ac:spMk id="10" creationId="{262A02D3-831F-30AE-F991-FCA605449F2F}"/>
          </ac:spMkLst>
        </pc:spChg>
        <pc:spChg chg="mod">
          <ac:chgData name="Daniela Aldescu (VERTIK)" userId="02d38be3-87d1-4341-8ad8-edc61badf429" providerId="ADAL" clId="{67C62D54-F2E6-4A34-A9FB-60A55C738D5A}" dt="2023-06-11T04:47:53.931" v="794" actId="1076"/>
          <ac:spMkLst>
            <pc:docMk/>
            <pc:sldMk cId="1658367246" sldId="304"/>
            <ac:spMk id="13" creationId="{A69285F6-A24F-64A8-6983-424102343553}"/>
          </ac:spMkLst>
        </pc:spChg>
        <pc:spChg chg="mod">
          <ac:chgData name="Daniela Aldescu (VERTIK)" userId="02d38be3-87d1-4341-8ad8-edc61badf429" providerId="ADAL" clId="{67C62D54-F2E6-4A34-A9FB-60A55C738D5A}" dt="2023-06-11T04:47:50.858" v="793" actId="1076"/>
          <ac:spMkLst>
            <pc:docMk/>
            <pc:sldMk cId="1658367246" sldId="304"/>
            <ac:spMk id="14" creationId="{DB136146-9D77-5660-5F17-F6DC6B0BE4DA}"/>
          </ac:spMkLst>
        </pc:spChg>
        <pc:spChg chg="mod">
          <ac:chgData name="Daniela Aldescu (VERTIK)" userId="02d38be3-87d1-4341-8ad8-edc61badf429" providerId="ADAL" clId="{67C62D54-F2E6-4A34-A9FB-60A55C738D5A}" dt="2023-06-11T04:47:50.858" v="793" actId="1076"/>
          <ac:spMkLst>
            <pc:docMk/>
            <pc:sldMk cId="1658367246" sldId="304"/>
            <ac:spMk id="16" creationId="{F92BB10D-7074-71BA-07C6-9AD235520FD1}"/>
          </ac:spMkLst>
        </pc:spChg>
        <pc:spChg chg="mod">
          <ac:chgData name="Daniela Aldescu (VERTIK)" userId="02d38be3-87d1-4341-8ad8-edc61badf429" providerId="ADAL" clId="{67C62D54-F2E6-4A34-A9FB-60A55C738D5A}" dt="2023-06-11T04:47:50.858" v="793" actId="1076"/>
          <ac:spMkLst>
            <pc:docMk/>
            <pc:sldMk cId="1658367246" sldId="304"/>
            <ac:spMk id="18" creationId="{79B917C5-4B95-3006-A5A3-554A449A7B25}"/>
          </ac:spMkLst>
        </pc:spChg>
        <pc:spChg chg="mod">
          <ac:chgData name="Daniela Aldescu (VERTIK)" userId="02d38be3-87d1-4341-8ad8-edc61badf429" providerId="ADAL" clId="{67C62D54-F2E6-4A34-A9FB-60A55C738D5A}" dt="2023-06-11T04:47:50.858" v="793" actId="1076"/>
          <ac:spMkLst>
            <pc:docMk/>
            <pc:sldMk cId="1658367246" sldId="304"/>
            <ac:spMk id="19" creationId="{59879E9B-C98C-D44F-8EC3-1F5944E81BE2}"/>
          </ac:spMkLst>
        </pc:spChg>
        <pc:spChg chg="mod">
          <ac:chgData name="Daniela Aldescu (VERTIK)" userId="02d38be3-87d1-4341-8ad8-edc61badf429" providerId="ADAL" clId="{67C62D54-F2E6-4A34-A9FB-60A55C738D5A}" dt="2023-06-11T04:47:50.858" v="793" actId="1076"/>
          <ac:spMkLst>
            <pc:docMk/>
            <pc:sldMk cId="1658367246" sldId="304"/>
            <ac:spMk id="20" creationId="{19F73DE1-22FA-0F71-D4AA-EC0144573545}"/>
          </ac:spMkLst>
        </pc:spChg>
        <pc:spChg chg="mod">
          <ac:chgData name="Daniela Aldescu (VERTIK)" userId="02d38be3-87d1-4341-8ad8-edc61badf429" providerId="ADAL" clId="{67C62D54-F2E6-4A34-A9FB-60A55C738D5A}" dt="2023-06-11T04:47:50.858" v="793" actId="1076"/>
          <ac:spMkLst>
            <pc:docMk/>
            <pc:sldMk cId="1658367246" sldId="304"/>
            <ac:spMk id="21" creationId="{581CEFBB-534B-7907-75A3-5B58EF03D529}"/>
          </ac:spMkLst>
        </pc:spChg>
        <pc:spChg chg="mod">
          <ac:chgData name="Daniela Aldescu (VERTIK)" userId="02d38be3-87d1-4341-8ad8-edc61badf429" providerId="ADAL" clId="{67C62D54-F2E6-4A34-A9FB-60A55C738D5A}" dt="2023-06-11T04:49:30.245" v="846" actId="20577"/>
          <ac:spMkLst>
            <pc:docMk/>
            <pc:sldMk cId="1658367246" sldId="304"/>
            <ac:spMk id="34" creationId="{0472BB47-0405-1EBC-23C7-91E62615902B}"/>
          </ac:spMkLst>
        </pc:spChg>
        <pc:graphicFrameChg chg="mod">
          <ac:chgData name="Daniela Aldescu (VERTIK)" userId="02d38be3-87d1-4341-8ad8-edc61badf429" providerId="ADAL" clId="{67C62D54-F2E6-4A34-A9FB-60A55C738D5A}" dt="2023-06-11T04:47:50.858" v="793" actId="1076"/>
          <ac:graphicFrameMkLst>
            <pc:docMk/>
            <pc:sldMk cId="1658367246" sldId="304"/>
            <ac:graphicFrameMk id="43" creationId="{5F22C4D0-4429-5835-F822-8617DFBAFC0B}"/>
          </ac:graphicFrameMkLst>
        </pc:graphicFrameChg>
        <pc:picChg chg="add del mod">
          <ac:chgData name="Daniela Aldescu (VERTIK)" userId="02d38be3-87d1-4341-8ad8-edc61badf429" providerId="ADAL" clId="{67C62D54-F2E6-4A34-A9FB-60A55C738D5A}" dt="2023-06-11T04:47:23.198" v="786" actId="478"/>
          <ac:picMkLst>
            <pc:docMk/>
            <pc:sldMk cId="1658367246" sldId="304"/>
            <ac:picMk id="6" creationId="{A33F3641-6F68-A1DC-B040-FDA80EC23DD7}"/>
          </ac:picMkLst>
        </pc:picChg>
        <pc:picChg chg="add mod">
          <ac:chgData name="Daniela Aldescu (VERTIK)" userId="02d38be3-87d1-4341-8ad8-edc61badf429" providerId="ADAL" clId="{67C62D54-F2E6-4A34-A9FB-60A55C738D5A}" dt="2023-06-11T04:48:49.202" v="799" actId="1076"/>
          <ac:picMkLst>
            <pc:docMk/>
            <pc:sldMk cId="1658367246" sldId="304"/>
            <ac:picMk id="9" creationId="{804511A3-2F97-63D2-7D32-EB03B9DF5479}"/>
          </ac:picMkLst>
        </pc:picChg>
      </pc:sldChg>
      <pc:sldChg chg="add del">
        <pc:chgData name="Daniela Aldescu (VERTIK)" userId="02d38be3-87d1-4341-8ad8-edc61badf429" providerId="ADAL" clId="{67C62D54-F2E6-4A34-A9FB-60A55C738D5A}" dt="2023-06-11T04:46:08.607" v="780"/>
        <pc:sldMkLst>
          <pc:docMk/>
          <pc:sldMk cId="292028321" sldId="305"/>
        </pc:sldMkLst>
      </pc:sldChg>
      <pc:sldChg chg="addSp delSp modSp add mod modAnim">
        <pc:chgData name="Daniela Aldescu (VERTIK)" userId="02d38be3-87d1-4341-8ad8-edc61badf429" providerId="ADAL" clId="{67C62D54-F2E6-4A34-A9FB-60A55C738D5A}" dt="2023-06-11T04:52:21.084" v="860" actId="1076"/>
        <pc:sldMkLst>
          <pc:docMk/>
          <pc:sldMk cId="2214107172" sldId="305"/>
        </pc:sldMkLst>
        <pc:spChg chg="del">
          <ac:chgData name="Daniela Aldescu (VERTIK)" userId="02d38be3-87d1-4341-8ad8-edc61badf429" providerId="ADAL" clId="{67C62D54-F2E6-4A34-A9FB-60A55C738D5A}" dt="2023-06-11T04:51:42.873" v="852" actId="478"/>
          <ac:spMkLst>
            <pc:docMk/>
            <pc:sldMk cId="2214107172" sldId="305"/>
            <ac:spMk id="8" creationId="{0E1CFE06-2AB1-B72D-5C93-537E04D7431D}"/>
          </ac:spMkLst>
        </pc:spChg>
        <pc:spChg chg="del">
          <ac:chgData name="Daniela Aldescu (VERTIK)" userId="02d38be3-87d1-4341-8ad8-edc61badf429" providerId="ADAL" clId="{67C62D54-F2E6-4A34-A9FB-60A55C738D5A}" dt="2023-06-11T04:51:45.362" v="853" actId="478"/>
          <ac:spMkLst>
            <pc:docMk/>
            <pc:sldMk cId="2214107172" sldId="305"/>
            <ac:spMk id="10" creationId="{262A02D3-831F-30AE-F991-FCA605449F2F}"/>
          </ac:spMkLst>
        </pc:spChg>
        <pc:picChg chg="add mod">
          <ac:chgData name="Daniela Aldescu (VERTIK)" userId="02d38be3-87d1-4341-8ad8-edc61badf429" providerId="ADAL" clId="{67C62D54-F2E6-4A34-A9FB-60A55C738D5A}" dt="2023-06-11T04:52:10.490" v="857" actId="1076"/>
          <ac:picMkLst>
            <pc:docMk/>
            <pc:sldMk cId="2214107172" sldId="305"/>
            <ac:picMk id="6" creationId="{6FA73081-9547-D1D4-30BB-E0C7322B761D}"/>
          </ac:picMkLst>
        </pc:picChg>
        <pc:picChg chg="add mod">
          <ac:chgData name="Daniela Aldescu (VERTIK)" userId="02d38be3-87d1-4341-8ad8-edc61badf429" providerId="ADAL" clId="{67C62D54-F2E6-4A34-A9FB-60A55C738D5A}" dt="2023-06-11T04:52:16.694" v="859" actId="1076"/>
          <ac:picMkLst>
            <pc:docMk/>
            <pc:sldMk cId="2214107172" sldId="305"/>
            <ac:picMk id="9" creationId="{DA93785A-CD7E-9A00-1E00-8606ABB82993}"/>
          </ac:picMkLst>
        </pc:picChg>
        <pc:picChg chg="add mod">
          <ac:chgData name="Daniela Aldescu (VERTIK)" userId="02d38be3-87d1-4341-8ad8-edc61badf429" providerId="ADAL" clId="{67C62D54-F2E6-4A34-A9FB-60A55C738D5A}" dt="2023-06-11T04:52:13.816" v="858" actId="1076"/>
          <ac:picMkLst>
            <pc:docMk/>
            <pc:sldMk cId="2214107172" sldId="305"/>
            <ac:picMk id="11" creationId="{0E23E3AF-A93A-F1D6-7CF9-11F5CCFD9E5D}"/>
          </ac:picMkLst>
        </pc:picChg>
        <pc:picChg chg="add mod">
          <ac:chgData name="Daniela Aldescu (VERTIK)" userId="02d38be3-87d1-4341-8ad8-edc61badf429" providerId="ADAL" clId="{67C62D54-F2E6-4A34-A9FB-60A55C738D5A}" dt="2023-06-11T04:52:21.084" v="860" actId="1076"/>
          <ac:picMkLst>
            <pc:docMk/>
            <pc:sldMk cId="2214107172" sldId="305"/>
            <ac:picMk id="12" creationId="{F24D801C-59C3-AC87-B99F-AD09860C65C5}"/>
          </ac:picMkLst>
        </pc:picChg>
        <pc:picChg chg="del">
          <ac:chgData name="Daniela Aldescu (VERTIK)" userId="02d38be3-87d1-4341-8ad8-edc61badf429" providerId="ADAL" clId="{67C62D54-F2E6-4A34-A9FB-60A55C738D5A}" dt="2023-06-11T04:51:47.451" v="854" actId="478"/>
          <ac:picMkLst>
            <pc:docMk/>
            <pc:sldMk cId="2214107172" sldId="305"/>
            <ac:picMk id="22" creationId="{37B0808F-CE79-D012-5CDD-1CC460CF3A27}"/>
          </ac:picMkLst>
        </pc:picChg>
      </pc:sldChg>
      <pc:sldChg chg="addSp delSp modSp add mod">
        <pc:chgData name="Daniela Aldescu (VERTIK)" userId="02d38be3-87d1-4341-8ad8-edc61badf429" providerId="ADAL" clId="{67C62D54-F2E6-4A34-A9FB-60A55C738D5A}" dt="2023-06-11T06:01:38.751" v="2286" actId="14100"/>
        <pc:sldMkLst>
          <pc:docMk/>
          <pc:sldMk cId="1642220892" sldId="306"/>
        </pc:sldMkLst>
        <pc:spChg chg="mod">
          <ac:chgData name="Daniela Aldescu (VERTIK)" userId="02d38be3-87d1-4341-8ad8-edc61badf429" providerId="ADAL" clId="{67C62D54-F2E6-4A34-A9FB-60A55C738D5A}" dt="2023-06-11T06:01:38.751" v="2286" actId="14100"/>
          <ac:spMkLst>
            <pc:docMk/>
            <pc:sldMk cId="1642220892" sldId="306"/>
            <ac:spMk id="8" creationId="{0E1CFE06-2AB1-B72D-5C93-537E04D7431D}"/>
          </ac:spMkLst>
        </pc:spChg>
        <pc:spChg chg="mod">
          <ac:chgData name="Daniela Aldescu (VERTIK)" userId="02d38be3-87d1-4341-8ad8-edc61badf429" providerId="ADAL" clId="{67C62D54-F2E6-4A34-A9FB-60A55C738D5A}" dt="2023-06-11T04:58:11.192" v="943" actId="1076"/>
          <ac:spMkLst>
            <pc:docMk/>
            <pc:sldMk cId="1642220892" sldId="306"/>
            <ac:spMk id="10" creationId="{262A02D3-831F-30AE-F991-FCA605449F2F}"/>
          </ac:spMkLst>
        </pc:spChg>
        <pc:spChg chg="mod">
          <ac:chgData name="Daniela Aldescu (VERTIK)" userId="02d38be3-87d1-4341-8ad8-edc61badf429" providerId="ADAL" clId="{67C62D54-F2E6-4A34-A9FB-60A55C738D5A}" dt="2023-06-11T04:54:48.084" v="905" actId="20577"/>
          <ac:spMkLst>
            <pc:docMk/>
            <pc:sldMk cId="1642220892" sldId="306"/>
            <ac:spMk id="34" creationId="{0472BB47-0405-1EBC-23C7-91E62615902B}"/>
          </ac:spMkLst>
        </pc:spChg>
        <pc:picChg chg="add mod">
          <ac:chgData name="Daniela Aldescu (VERTIK)" userId="02d38be3-87d1-4341-8ad8-edc61badf429" providerId="ADAL" clId="{67C62D54-F2E6-4A34-A9FB-60A55C738D5A}" dt="2023-06-11T04:59:46.370" v="954" actId="1076"/>
          <ac:picMkLst>
            <pc:docMk/>
            <pc:sldMk cId="1642220892" sldId="306"/>
            <ac:picMk id="6" creationId="{7DA01771-3A74-9D72-F12C-CE9D93A5B802}"/>
          </ac:picMkLst>
        </pc:picChg>
        <pc:picChg chg="add mod">
          <ac:chgData name="Daniela Aldescu (VERTIK)" userId="02d38be3-87d1-4341-8ad8-edc61badf429" providerId="ADAL" clId="{67C62D54-F2E6-4A34-A9FB-60A55C738D5A}" dt="2023-06-11T05:00:06.856" v="957" actId="1076"/>
          <ac:picMkLst>
            <pc:docMk/>
            <pc:sldMk cId="1642220892" sldId="306"/>
            <ac:picMk id="9" creationId="{9F658CC0-88A6-6612-8B2A-9C7CECAE6B21}"/>
          </ac:picMkLst>
        </pc:picChg>
        <pc:picChg chg="add mod">
          <ac:chgData name="Daniela Aldescu (VERTIK)" userId="02d38be3-87d1-4341-8ad8-edc61badf429" providerId="ADAL" clId="{67C62D54-F2E6-4A34-A9FB-60A55C738D5A}" dt="2023-06-11T05:00:10.675" v="959" actId="1076"/>
          <ac:picMkLst>
            <pc:docMk/>
            <pc:sldMk cId="1642220892" sldId="306"/>
            <ac:picMk id="11" creationId="{5E60078F-1171-274D-D86D-BF50E5C910C6}"/>
          </ac:picMkLst>
        </pc:picChg>
        <pc:picChg chg="add mod">
          <ac:chgData name="Daniela Aldescu (VERTIK)" userId="02d38be3-87d1-4341-8ad8-edc61badf429" providerId="ADAL" clId="{67C62D54-F2E6-4A34-A9FB-60A55C738D5A}" dt="2023-06-11T05:00:14.841" v="961" actId="1076"/>
          <ac:picMkLst>
            <pc:docMk/>
            <pc:sldMk cId="1642220892" sldId="306"/>
            <ac:picMk id="12" creationId="{D3177EE3-6AC7-3AED-C016-0523A39E3100}"/>
          </ac:picMkLst>
        </pc:picChg>
        <pc:picChg chg="add mod">
          <ac:chgData name="Daniela Aldescu (VERTIK)" userId="02d38be3-87d1-4341-8ad8-edc61badf429" providerId="ADAL" clId="{67C62D54-F2E6-4A34-A9FB-60A55C738D5A}" dt="2023-06-11T05:00:18.860" v="963" actId="1076"/>
          <ac:picMkLst>
            <pc:docMk/>
            <pc:sldMk cId="1642220892" sldId="306"/>
            <ac:picMk id="13" creationId="{BF5D9291-F514-C547-8110-553D010B941A}"/>
          </ac:picMkLst>
        </pc:picChg>
        <pc:picChg chg="add mod">
          <ac:chgData name="Daniela Aldescu (VERTIK)" userId="02d38be3-87d1-4341-8ad8-edc61badf429" providerId="ADAL" clId="{67C62D54-F2E6-4A34-A9FB-60A55C738D5A}" dt="2023-06-11T05:00:23.660" v="965" actId="1076"/>
          <ac:picMkLst>
            <pc:docMk/>
            <pc:sldMk cId="1642220892" sldId="306"/>
            <ac:picMk id="14" creationId="{AA49538A-9E46-3247-0CDF-FFBCCB8C1CC7}"/>
          </ac:picMkLst>
        </pc:picChg>
        <pc:picChg chg="del">
          <ac:chgData name="Daniela Aldescu (VERTIK)" userId="02d38be3-87d1-4341-8ad8-edc61badf429" providerId="ADAL" clId="{67C62D54-F2E6-4A34-A9FB-60A55C738D5A}" dt="2023-06-11T04:53:44.294" v="878" actId="478"/>
          <ac:picMkLst>
            <pc:docMk/>
            <pc:sldMk cId="1642220892" sldId="306"/>
            <ac:picMk id="22" creationId="{37B0808F-CE79-D012-5CDD-1CC460CF3A27}"/>
          </ac:picMkLst>
        </pc:picChg>
      </pc:sldChg>
      <pc:sldChg chg="addSp delSp modSp add mod">
        <pc:chgData name="Daniela Aldescu (VERTIK)" userId="02d38be3-87d1-4341-8ad8-edc61badf429" providerId="ADAL" clId="{67C62D54-F2E6-4A34-A9FB-60A55C738D5A}" dt="2023-06-11T05:19:38.161" v="1156" actId="1076"/>
        <pc:sldMkLst>
          <pc:docMk/>
          <pc:sldMk cId="2074261874" sldId="307"/>
        </pc:sldMkLst>
        <pc:spChg chg="del">
          <ac:chgData name="Daniela Aldescu (VERTIK)" userId="02d38be3-87d1-4341-8ad8-edc61badf429" providerId="ADAL" clId="{67C62D54-F2E6-4A34-A9FB-60A55C738D5A}" dt="2023-06-11T04:56:47.946" v="917" actId="478"/>
          <ac:spMkLst>
            <pc:docMk/>
            <pc:sldMk cId="2074261874" sldId="307"/>
            <ac:spMk id="8" creationId="{0E1CFE06-2AB1-B72D-5C93-537E04D7431D}"/>
          </ac:spMkLst>
        </pc:spChg>
        <pc:spChg chg="del">
          <ac:chgData name="Daniela Aldescu (VERTIK)" userId="02d38be3-87d1-4341-8ad8-edc61badf429" providerId="ADAL" clId="{67C62D54-F2E6-4A34-A9FB-60A55C738D5A}" dt="2023-06-11T04:56:50.401" v="918" actId="478"/>
          <ac:spMkLst>
            <pc:docMk/>
            <pc:sldMk cId="2074261874" sldId="307"/>
            <ac:spMk id="10" creationId="{262A02D3-831F-30AE-F991-FCA605449F2F}"/>
          </ac:spMkLst>
        </pc:spChg>
        <pc:spChg chg="add mod">
          <ac:chgData name="Daniela Aldescu (VERTIK)" userId="02d38be3-87d1-4341-8ad8-edc61badf429" providerId="ADAL" clId="{67C62D54-F2E6-4A34-A9FB-60A55C738D5A}" dt="2023-06-11T05:19:20.568" v="1151" actId="14100"/>
          <ac:spMkLst>
            <pc:docMk/>
            <pc:sldMk cId="2074261874" sldId="307"/>
            <ac:spMk id="13" creationId="{2BF75AFC-CF53-3FF6-A698-6299AF884100}"/>
          </ac:spMkLst>
        </pc:spChg>
        <pc:spChg chg="mod">
          <ac:chgData name="Daniela Aldescu (VERTIK)" userId="02d38be3-87d1-4341-8ad8-edc61badf429" providerId="ADAL" clId="{67C62D54-F2E6-4A34-A9FB-60A55C738D5A}" dt="2023-06-11T05:17:45.922" v="1121" actId="20577"/>
          <ac:spMkLst>
            <pc:docMk/>
            <pc:sldMk cId="2074261874" sldId="307"/>
            <ac:spMk id="34" creationId="{0472BB47-0405-1EBC-23C7-91E62615902B}"/>
          </ac:spMkLst>
        </pc:spChg>
        <pc:picChg chg="add del mod">
          <ac:chgData name="Daniela Aldescu (VERTIK)" userId="02d38be3-87d1-4341-8ad8-edc61badf429" providerId="ADAL" clId="{67C62D54-F2E6-4A34-A9FB-60A55C738D5A}" dt="2023-06-11T05:17:31.018" v="1084" actId="478"/>
          <ac:picMkLst>
            <pc:docMk/>
            <pc:sldMk cId="2074261874" sldId="307"/>
            <ac:picMk id="6" creationId="{17307EB0-DCD9-3A7E-5B7E-DCE092408E65}"/>
          </ac:picMkLst>
        </pc:picChg>
        <pc:picChg chg="add mod">
          <ac:chgData name="Daniela Aldescu (VERTIK)" userId="02d38be3-87d1-4341-8ad8-edc61badf429" providerId="ADAL" clId="{67C62D54-F2E6-4A34-A9FB-60A55C738D5A}" dt="2023-06-11T05:18:24.044" v="1127" actId="14100"/>
          <ac:picMkLst>
            <pc:docMk/>
            <pc:sldMk cId="2074261874" sldId="307"/>
            <ac:picMk id="8" creationId="{51B7C4D6-C9ED-8DA8-0C71-47988ECBA631}"/>
          </ac:picMkLst>
        </pc:picChg>
        <pc:picChg chg="add del mod">
          <ac:chgData name="Daniela Aldescu (VERTIK)" userId="02d38be3-87d1-4341-8ad8-edc61badf429" providerId="ADAL" clId="{67C62D54-F2E6-4A34-A9FB-60A55C738D5A}" dt="2023-06-11T05:17:32.337" v="1085" actId="478"/>
          <ac:picMkLst>
            <pc:docMk/>
            <pc:sldMk cId="2074261874" sldId="307"/>
            <ac:picMk id="9" creationId="{82CA0E7A-580B-A86C-244D-AE06C5841099}"/>
          </ac:picMkLst>
        </pc:picChg>
        <pc:picChg chg="add mod">
          <ac:chgData name="Daniela Aldescu (VERTIK)" userId="02d38be3-87d1-4341-8ad8-edc61badf429" providerId="ADAL" clId="{67C62D54-F2E6-4A34-A9FB-60A55C738D5A}" dt="2023-06-11T05:18:05.181" v="1123" actId="1076"/>
          <ac:picMkLst>
            <pc:docMk/>
            <pc:sldMk cId="2074261874" sldId="307"/>
            <ac:picMk id="10" creationId="{40C69F55-4D1B-3CF1-57E0-16CAFE989BC5}"/>
          </ac:picMkLst>
        </pc:picChg>
        <pc:picChg chg="add mod">
          <ac:chgData name="Daniela Aldescu (VERTIK)" userId="02d38be3-87d1-4341-8ad8-edc61badf429" providerId="ADAL" clId="{67C62D54-F2E6-4A34-A9FB-60A55C738D5A}" dt="2023-06-11T05:18:14.924" v="1124" actId="14100"/>
          <ac:picMkLst>
            <pc:docMk/>
            <pc:sldMk cId="2074261874" sldId="307"/>
            <ac:picMk id="11" creationId="{B7EA1810-4B6D-9810-B597-CE9C73B520EA}"/>
          </ac:picMkLst>
        </pc:picChg>
        <pc:picChg chg="add mod">
          <ac:chgData name="Daniela Aldescu (VERTIK)" userId="02d38be3-87d1-4341-8ad8-edc61badf429" providerId="ADAL" clId="{67C62D54-F2E6-4A34-A9FB-60A55C738D5A}" dt="2023-06-11T05:19:28.844" v="1152"/>
          <ac:picMkLst>
            <pc:docMk/>
            <pc:sldMk cId="2074261874" sldId="307"/>
            <ac:picMk id="14" creationId="{D30D52AC-6DF3-455C-09B4-F37898C6A57A}"/>
          </ac:picMkLst>
        </pc:picChg>
        <pc:picChg chg="add mod">
          <ac:chgData name="Daniela Aldescu (VERTIK)" userId="02d38be3-87d1-4341-8ad8-edc61badf429" providerId="ADAL" clId="{67C62D54-F2E6-4A34-A9FB-60A55C738D5A}" dt="2023-06-11T05:19:32.950" v="1154" actId="1076"/>
          <ac:picMkLst>
            <pc:docMk/>
            <pc:sldMk cId="2074261874" sldId="307"/>
            <ac:picMk id="15" creationId="{3C567424-E736-465B-4DD6-C551714B8378}"/>
          </ac:picMkLst>
        </pc:picChg>
        <pc:picChg chg="add mod">
          <ac:chgData name="Daniela Aldescu (VERTIK)" userId="02d38be3-87d1-4341-8ad8-edc61badf429" providerId="ADAL" clId="{67C62D54-F2E6-4A34-A9FB-60A55C738D5A}" dt="2023-06-11T05:19:38.161" v="1156" actId="1076"/>
          <ac:picMkLst>
            <pc:docMk/>
            <pc:sldMk cId="2074261874" sldId="307"/>
            <ac:picMk id="16" creationId="{8A839B12-D8DC-3934-99FA-8511F0B7FAA1}"/>
          </ac:picMkLst>
        </pc:picChg>
      </pc:sldChg>
      <pc:sldChg chg="addSp modSp add mod ord">
        <pc:chgData name="Daniela Aldescu (VERTIK)" userId="02d38be3-87d1-4341-8ad8-edc61badf429" providerId="ADAL" clId="{67C62D54-F2E6-4A34-A9FB-60A55C738D5A}" dt="2023-06-11T05:19:45.875" v="1158"/>
        <pc:sldMkLst>
          <pc:docMk/>
          <pc:sldMk cId="2379253926" sldId="308"/>
        </pc:sldMkLst>
        <pc:spChg chg="mod">
          <ac:chgData name="Daniela Aldescu (VERTIK)" userId="02d38be3-87d1-4341-8ad8-edc61badf429" providerId="ADAL" clId="{67C62D54-F2E6-4A34-A9FB-60A55C738D5A}" dt="2023-06-11T05:16:14.154" v="1082" actId="2711"/>
          <ac:spMkLst>
            <pc:docMk/>
            <pc:sldMk cId="2379253926" sldId="308"/>
            <ac:spMk id="8" creationId="{0E1CFE06-2AB1-B72D-5C93-537E04D7431D}"/>
          </ac:spMkLst>
        </pc:spChg>
        <pc:spChg chg="mod">
          <ac:chgData name="Daniela Aldescu (VERTIK)" userId="02d38be3-87d1-4341-8ad8-edc61badf429" providerId="ADAL" clId="{67C62D54-F2E6-4A34-A9FB-60A55C738D5A}" dt="2023-06-11T05:11:29.191" v="1027" actId="1076"/>
          <ac:spMkLst>
            <pc:docMk/>
            <pc:sldMk cId="2379253926" sldId="308"/>
            <ac:spMk id="10" creationId="{262A02D3-831F-30AE-F991-FCA605449F2F}"/>
          </ac:spMkLst>
        </pc:spChg>
        <pc:picChg chg="add mod">
          <ac:chgData name="Daniela Aldescu (VERTIK)" userId="02d38be3-87d1-4341-8ad8-edc61badf429" providerId="ADAL" clId="{67C62D54-F2E6-4A34-A9FB-60A55C738D5A}" dt="2023-06-11T05:11:02.262" v="1016" actId="1076"/>
          <ac:picMkLst>
            <pc:docMk/>
            <pc:sldMk cId="2379253926" sldId="308"/>
            <ac:picMk id="6" creationId="{387EA1ED-C44E-1C79-B84F-98E2D8F964FA}"/>
          </ac:picMkLst>
        </pc:picChg>
        <pc:picChg chg="add mod">
          <ac:chgData name="Daniela Aldescu (VERTIK)" userId="02d38be3-87d1-4341-8ad8-edc61badf429" providerId="ADAL" clId="{67C62D54-F2E6-4A34-A9FB-60A55C738D5A}" dt="2023-06-11T05:11:05.136" v="1017" actId="1076"/>
          <ac:picMkLst>
            <pc:docMk/>
            <pc:sldMk cId="2379253926" sldId="308"/>
            <ac:picMk id="9" creationId="{F74CF409-9867-ABD1-764B-74A46128BD2B}"/>
          </ac:picMkLst>
        </pc:picChg>
        <pc:picChg chg="add mod">
          <ac:chgData name="Daniela Aldescu (VERTIK)" userId="02d38be3-87d1-4341-8ad8-edc61badf429" providerId="ADAL" clId="{67C62D54-F2E6-4A34-A9FB-60A55C738D5A}" dt="2023-06-11T05:11:10.851" v="1019" actId="14100"/>
          <ac:picMkLst>
            <pc:docMk/>
            <pc:sldMk cId="2379253926" sldId="308"/>
            <ac:picMk id="11" creationId="{14CF152F-3B7F-45F1-0438-5A7494E768EF}"/>
          </ac:picMkLst>
        </pc:picChg>
        <pc:picChg chg="add mod">
          <ac:chgData name="Daniela Aldescu (VERTIK)" userId="02d38be3-87d1-4341-8ad8-edc61badf429" providerId="ADAL" clId="{67C62D54-F2E6-4A34-A9FB-60A55C738D5A}" dt="2023-06-11T05:12:34.181" v="1042" actId="552"/>
          <ac:picMkLst>
            <pc:docMk/>
            <pc:sldMk cId="2379253926" sldId="308"/>
            <ac:picMk id="12" creationId="{F2294341-4144-B55F-8037-97BCE5A5FAE5}"/>
          </ac:picMkLst>
        </pc:picChg>
        <pc:picChg chg="add mod">
          <ac:chgData name="Daniela Aldescu (VERTIK)" userId="02d38be3-87d1-4341-8ad8-edc61badf429" providerId="ADAL" clId="{67C62D54-F2E6-4A34-A9FB-60A55C738D5A}" dt="2023-06-11T05:12:34.181" v="1042" actId="552"/>
          <ac:picMkLst>
            <pc:docMk/>
            <pc:sldMk cId="2379253926" sldId="308"/>
            <ac:picMk id="13" creationId="{C6EE54DC-7FF6-B4DC-536A-5135433ECDBC}"/>
          </ac:picMkLst>
        </pc:picChg>
        <pc:picChg chg="add mod">
          <ac:chgData name="Daniela Aldescu (VERTIK)" userId="02d38be3-87d1-4341-8ad8-edc61badf429" providerId="ADAL" clId="{67C62D54-F2E6-4A34-A9FB-60A55C738D5A}" dt="2023-06-11T05:12:34.181" v="1042" actId="552"/>
          <ac:picMkLst>
            <pc:docMk/>
            <pc:sldMk cId="2379253926" sldId="308"/>
            <ac:picMk id="14" creationId="{A46C41C1-74CA-5420-10EC-751E16331F0B}"/>
          </ac:picMkLst>
        </pc:picChg>
        <pc:picChg chg="add mod">
          <ac:chgData name="Daniela Aldescu (VERTIK)" userId="02d38be3-87d1-4341-8ad8-edc61badf429" providerId="ADAL" clId="{67C62D54-F2E6-4A34-A9FB-60A55C738D5A}" dt="2023-06-11T05:12:34.181" v="1042" actId="552"/>
          <ac:picMkLst>
            <pc:docMk/>
            <pc:sldMk cId="2379253926" sldId="308"/>
            <ac:picMk id="15" creationId="{65EC084E-11D4-B118-00FD-E91A5BCF9AF0}"/>
          </ac:picMkLst>
        </pc:picChg>
        <pc:picChg chg="add mod">
          <ac:chgData name="Daniela Aldescu (VERTIK)" userId="02d38be3-87d1-4341-8ad8-edc61badf429" providerId="ADAL" clId="{67C62D54-F2E6-4A34-A9FB-60A55C738D5A}" dt="2023-06-11T05:12:34.181" v="1042" actId="552"/>
          <ac:picMkLst>
            <pc:docMk/>
            <pc:sldMk cId="2379253926" sldId="308"/>
            <ac:picMk id="16" creationId="{07896CBB-9138-411B-306D-0DEA0C9BF1CE}"/>
          </ac:picMkLst>
        </pc:picChg>
        <pc:picChg chg="add mod">
          <ac:chgData name="Daniela Aldescu (VERTIK)" userId="02d38be3-87d1-4341-8ad8-edc61badf429" providerId="ADAL" clId="{67C62D54-F2E6-4A34-A9FB-60A55C738D5A}" dt="2023-06-11T05:12:42.310" v="1045" actId="1038"/>
          <ac:picMkLst>
            <pc:docMk/>
            <pc:sldMk cId="2379253926" sldId="308"/>
            <ac:picMk id="17" creationId="{D3B7B5A0-7044-1AEA-1B66-0453BD8F20AF}"/>
          </ac:picMkLst>
        </pc:picChg>
      </pc:sldChg>
      <pc:sldChg chg="addSp delSp modSp add mod ord">
        <pc:chgData name="Daniela Aldescu (VERTIK)" userId="02d38be3-87d1-4341-8ad8-edc61badf429" providerId="ADAL" clId="{67C62D54-F2E6-4A34-A9FB-60A55C738D5A}" dt="2023-06-11T05:19:48.162" v="1160"/>
        <pc:sldMkLst>
          <pc:docMk/>
          <pc:sldMk cId="2922512698" sldId="309"/>
        </pc:sldMkLst>
        <pc:spChg chg="add mod">
          <ac:chgData name="Daniela Aldescu (VERTIK)" userId="02d38be3-87d1-4341-8ad8-edc61badf429" providerId="ADAL" clId="{67C62D54-F2E6-4A34-A9FB-60A55C738D5A}" dt="2023-06-11T05:16:01.414" v="1081" actId="1076"/>
          <ac:spMkLst>
            <pc:docMk/>
            <pc:sldMk cId="2922512698" sldId="309"/>
            <ac:spMk id="10" creationId="{2EC6E2B4-E9AD-4B4D-5DE4-F4F8C1DA9B9A}"/>
          </ac:spMkLst>
        </pc:spChg>
        <pc:spChg chg="mod">
          <ac:chgData name="Daniela Aldescu (VERTIK)" userId="02d38be3-87d1-4341-8ad8-edc61badf429" providerId="ADAL" clId="{67C62D54-F2E6-4A34-A9FB-60A55C738D5A}" dt="2023-06-11T05:16:25.789" v="1083" actId="20577"/>
          <ac:spMkLst>
            <pc:docMk/>
            <pc:sldMk cId="2922512698" sldId="309"/>
            <ac:spMk id="34" creationId="{0472BB47-0405-1EBC-23C7-91E62615902B}"/>
          </ac:spMkLst>
        </pc:spChg>
        <pc:picChg chg="del">
          <ac:chgData name="Daniela Aldescu (VERTIK)" userId="02d38be3-87d1-4341-8ad8-edc61badf429" providerId="ADAL" clId="{67C62D54-F2E6-4A34-A9FB-60A55C738D5A}" dt="2023-06-11T05:13:43.625" v="1047" actId="478"/>
          <ac:picMkLst>
            <pc:docMk/>
            <pc:sldMk cId="2922512698" sldId="309"/>
            <ac:picMk id="6" creationId="{17307EB0-DCD9-3A7E-5B7E-DCE092408E65}"/>
          </ac:picMkLst>
        </pc:picChg>
        <pc:picChg chg="del">
          <ac:chgData name="Daniela Aldescu (VERTIK)" userId="02d38be3-87d1-4341-8ad8-edc61badf429" providerId="ADAL" clId="{67C62D54-F2E6-4A34-A9FB-60A55C738D5A}" dt="2023-06-11T05:13:44.922" v="1048" actId="478"/>
          <ac:picMkLst>
            <pc:docMk/>
            <pc:sldMk cId="2922512698" sldId="309"/>
            <ac:picMk id="9" creationId="{82CA0E7A-580B-A86C-244D-AE06C5841099}"/>
          </ac:picMkLst>
        </pc:picChg>
        <pc:picChg chg="add mod">
          <ac:chgData name="Daniela Aldescu (VERTIK)" userId="02d38be3-87d1-4341-8ad8-edc61badf429" providerId="ADAL" clId="{67C62D54-F2E6-4A34-A9FB-60A55C738D5A}" dt="2023-06-11T05:15:17.337" v="1068" actId="14100"/>
          <ac:picMkLst>
            <pc:docMk/>
            <pc:sldMk cId="2922512698" sldId="309"/>
            <ac:picMk id="11" creationId="{354C6492-E06B-CFC7-2808-75CFB701689C}"/>
          </ac:picMkLst>
        </pc:picChg>
      </pc:sldChg>
      <pc:sldChg chg="add ord">
        <pc:chgData name="Daniela Aldescu (VERTIK)" userId="02d38be3-87d1-4341-8ad8-edc61badf429" providerId="ADAL" clId="{67C62D54-F2E6-4A34-A9FB-60A55C738D5A}" dt="2023-06-11T05:20:29.611" v="1164"/>
        <pc:sldMkLst>
          <pc:docMk/>
          <pc:sldMk cId="4056894675" sldId="310"/>
        </pc:sldMkLst>
      </pc:sldChg>
      <pc:sldChg chg="addSp delSp modSp add mod">
        <pc:chgData name="Daniela Aldescu (VERTIK)" userId="02d38be3-87d1-4341-8ad8-edc61badf429" providerId="ADAL" clId="{67C62D54-F2E6-4A34-A9FB-60A55C738D5A}" dt="2023-06-11T05:37:23.633" v="1733" actId="1076"/>
        <pc:sldMkLst>
          <pc:docMk/>
          <pc:sldMk cId="85583761" sldId="311"/>
        </pc:sldMkLst>
        <pc:spChg chg="add mod">
          <ac:chgData name="Daniela Aldescu (VERTIK)" userId="02d38be3-87d1-4341-8ad8-edc61badf429" providerId="ADAL" clId="{67C62D54-F2E6-4A34-A9FB-60A55C738D5A}" dt="2023-06-11T05:26:54.049" v="1525" actId="20577"/>
          <ac:spMkLst>
            <pc:docMk/>
            <pc:sldMk cId="85583761" sldId="311"/>
            <ac:spMk id="8" creationId="{72EE7DBE-7E65-ABBD-132F-872E3C2003C7}"/>
          </ac:spMkLst>
        </pc:spChg>
        <pc:spChg chg="add mod">
          <ac:chgData name="Daniela Aldescu (VERTIK)" userId="02d38be3-87d1-4341-8ad8-edc61badf429" providerId="ADAL" clId="{67C62D54-F2E6-4A34-A9FB-60A55C738D5A}" dt="2023-06-11T05:25:30.980" v="1482" actId="1076"/>
          <ac:spMkLst>
            <pc:docMk/>
            <pc:sldMk cId="85583761" sldId="311"/>
            <ac:spMk id="14" creationId="{09D67863-D020-B8A2-FED8-C74E88448E22}"/>
          </ac:spMkLst>
        </pc:spChg>
        <pc:spChg chg="add mod">
          <ac:chgData name="Daniela Aldescu (VERTIK)" userId="02d38be3-87d1-4341-8ad8-edc61badf429" providerId="ADAL" clId="{67C62D54-F2E6-4A34-A9FB-60A55C738D5A}" dt="2023-06-11T05:25:59.036" v="1524" actId="20577"/>
          <ac:spMkLst>
            <pc:docMk/>
            <pc:sldMk cId="85583761" sldId="311"/>
            <ac:spMk id="15" creationId="{CAA0EC34-65C6-9177-67A6-E42726F9D041}"/>
          </ac:spMkLst>
        </pc:spChg>
        <pc:spChg chg="mod">
          <ac:chgData name="Daniela Aldescu (VERTIK)" userId="02d38be3-87d1-4341-8ad8-edc61badf429" providerId="ADAL" clId="{67C62D54-F2E6-4A34-A9FB-60A55C738D5A}" dt="2023-06-11T05:20:53.024" v="1207" actId="20577"/>
          <ac:spMkLst>
            <pc:docMk/>
            <pc:sldMk cId="85583761" sldId="311"/>
            <ac:spMk id="34" creationId="{0472BB47-0405-1EBC-23C7-91E62615902B}"/>
          </ac:spMkLst>
        </pc:spChg>
        <pc:picChg chg="del">
          <ac:chgData name="Daniela Aldescu (VERTIK)" userId="02d38be3-87d1-4341-8ad8-edc61badf429" providerId="ADAL" clId="{67C62D54-F2E6-4A34-A9FB-60A55C738D5A}" dt="2023-06-11T05:20:37.293" v="1166" actId="478"/>
          <ac:picMkLst>
            <pc:docMk/>
            <pc:sldMk cId="85583761" sldId="311"/>
            <ac:picMk id="6" creationId="{17307EB0-DCD9-3A7E-5B7E-DCE092408E65}"/>
          </ac:picMkLst>
        </pc:picChg>
        <pc:picChg chg="del">
          <ac:chgData name="Daniela Aldescu (VERTIK)" userId="02d38be3-87d1-4341-8ad8-edc61badf429" providerId="ADAL" clId="{67C62D54-F2E6-4A34-A9FB-60A55C738D5A}" dt="2023-06-11T05:20:38.713" v="1167" actId="478"/>
          <ac:picMkLst>
            <pc:docMk/>
            <pc:sldMk cId="85583761" sldId="311"/>
            <ac:picMk id="9" creationId="{82CA0E7A-580B-A86C-244D-AE06C5841099}"/>
          </ac:picMkLst>
        </pc:picChg>
        <pc:picChg chg="add mod">
          <ac:chgData name="Daniela Aldescu (VERTIK)" userId="02d38be3-87d1-4341-8ad8-edc61badf429" providerId="ADAL" clId="{67C62D54-F2E6-4A34-A9FB-60A55C738D5A}" dt="2023-06-11T05:23:46.653" v="1432" actId="1076"/>
          <ac:picMkLst>
            <pc:docMk/>
            <pc:sldMk cId="85583761" sldId="311"/>
            <ac:picMk id="10" creationId="{68EB9C05-6D42-155B-03D0-12A72AF6DDAF}"/>
          </ac:picMkLst>
        </pc:picChg>
        <pc:picChg chg="add mod">
          <ac:chgData name="Daniela Aldescu (VERTIK)" userId="02d38be3-87d1-4341-8ad8-edc61badf429" providerId="ADAL" clId="{67C62D54-F2E6-4A34-A9FB-60A55C738D5A}" dt="2023-06-11T05:23:50.649" v="1434" actId="1076"/>
          <ac:picMkLst>
            <pc:docMk/>
            <pc:sldMk cId="85583761" sldId="311"/>
            <ac:picMk id="11" creationId="{6C4372CE-D33B-9382-2198-14A400BFCA1E}"/>
          </ac:picMkLst>
        </pc:picChg>
        <pc:picChg chg="add mod">
          <ac:chgData name="Daniela Aldescu (VERTIK)" userId="02d38be3-87d1-4341-8ad8-edc61badf429" providerId="ADAL" clId="{67C62D54-F2E6-4A34-A9FB-60A55C738D5A}" dt="2023-06-11T05:23:56.034" v="1436" actId="1076"/>
          <ac:picMkLst>
            <pc:docMk/>
            <pc:sldMk cId="85583761" sldId="311"/>
            <ac:picMk id="12" creationId="{913DB1D5-84A5-DBCC-1553-D83CB1DF8F5B}"/>
          </ac:picMkLst>
        </pc:picChg>
        <pc:picChg chg="add mod">
          <ac:chgData name="Daniela Aldescu (VERTIK)" userId="02d38be3-87d1-4341-8ad8-edc61badf429" providerId="ADAL" clId="{67C62D54-F2E6-4A34-A9FB-60A55C738D5A}" dt="2023-06-11T05:37:23.633" v="1733" actId="1076"/>
          <ac:picMkLst>
            <pc:docMk/>
            <pc:sldMk cId="85583761" sldId="311"/>
            <ac:picMk id="16" creationId="{D5251D0E-C9B3-CBE6-1114-9E67D31936C3}"/>
          </ac:picMkLst>
        </pc:picChg>
      </pc:sldChg>
      <pc:sldChg chg="add">
        <pc:chgData name="Daniela Aldescu (VERTIK)" userId="02d38be3-87d1-4341-8ad8-edc61badf429" providerId="ADAL" clId="{67C62D54-F2E6-4A34-A9FB-60A55C738D5A}" dt="2023-06-11T05:28:23.252" v="1532" actId="2890"/>
        <pc:sldMkLst>
          <pc:docMk/>
          <pc:sldMk cId="492796417" sldId="312"/>
        </pc:sldMkLst>
      </pc:sldChg>
      <pc:sldChg chg="addSp delSp add del setBg delDesignElem">
        <pc:chgData name="Daniela Aldescu (VERTIK)" userId="02d38be3-87d1-4341-8ad8-edc61badf429" providerId="ADAL" clId="{67C62D54-F2E6-4A34-A9FB-60A55C738D5A}" dt="2023-06-11T05:28:18.831" v="1531"/>
        <pc:sldMkLst>
          <pc:docMk/>
          <pc:sldMk cId="3267108496" sldId="312"/>
        </pc:sldMkLst>
        <pc:spChg chg="add del">
          <ac:chgData name="Daniela Aldescu (VERTIK)" userId="02d38be3-87d1-4341-8ad8-edc61badf429" providerId="ADAL" clId="{67C62D54-F2E6-4A34-A9FB-60A55C738D5A}" dt="2023-06-11T05:28:18.831" v="1531"/>
          <ac:spMkLst>
            <pc:docMk/>
            <pc:sldMk cId="3267108496" sldId="312"/>
            <ac:spMk id="24" creationId="{04812C46-200A-4DEB-A05E-3ED6C68C2387}"/>
          </ac:spMkLst>
        </pc:spChg>
        <pc:spChg chg="add del">
          <ac:chgData name="Daniela Aldescu (VERTIK)" userId="02d38be3-87d1-4341-8ad8-edc61badf429" providerId="ADAL" clId="{67C62D54-F2E6-4A34-A9FB-60A55C738D5A}" dt="2023-06-11T05:28:18.831" v="1531"/>
          <ac:spMkLst>
            <pc:docMk/>
            <pc:sldMk cId="3267108496" sldId="312"/>
            <ac:spMk id="25" creationId="{D1EA859B-E555-4109-94F3-6700E046E008}"/>
          </ac:spMkLst>
        </pc:spChg>
      </pc:sldChg>
      <pc:sldChg chg="addSp delSp add del setBg delDesignElem">
        <pc:chgData name="Daniela Aldescu (VERTIK)" userId="02d38be3-87d1-4341-8ad8-edc61badf429" providerId="ADAL" clId="{67C62D54-F2E6-4A34-A9FB-60A55C738D5A}" dt="2023-06-11T05:28:02.380" v="1528"/>
        <pc:sldMkLst>
          <pc:docMk/>
          <pc:sldMk cId="3434374122" sldId="312"/>
        </pc:sldMkLst>
        <pc:spChg chg="add del">
          <ac:chgData name="Daniela Aldescu (VERTIK)" userId="02d38be3-87d1-4341-8ad8-edc61badf429" providerId="ADAL" clId="{67C62D54-F2E6-4A34-A9FB-60A55C738D5A}" dt="2023-06-11T05:28:02.380" v="1528"/>
          <ac:spMkLst>
            <pc:docMk/>
            <pc:sldMk cId="3434374122" sldId="312"/>
            <ac:spMk id="24" creationId="{04812C46-200A-4DEB-A05E-3ED6C68C2387}"/>
          </ac:spMkLst>
        </pc:spChg>
        <pc:spChg chg="add del">
          <ac:chgData name="Daniela Aldescu (VERTIK)" userId="02d38be3-87d1-4341-8ad8-edc61badf429" providerId="ADAL" clId="{67C62D54-F2E6-4A34-A9FB-60A55C738D5A}" dt="2023-06-11T05:28:02.380" v="1528"/>
          <ac:spMkLst>
            <pc:docMk/>
            <pc:sldMk cId="3434374122" sldId="312"/>
            <ac:spMk id="25" creationId="{D1EA859B-E555-4109-94F3-6700E046E008}"/>
          </ac:spMkLst>
        </pc:spChg>
      </pc:sldChg>
      <pc:sldChg chg="addSp delSp modSp add mod">
        <pc:chgData name="Daniela Aldescu (VERTIK)" userId="02d38be3-87d1-4341-8ad8-edc61badf429" providerId="ADAL" clId="{67C62D54-F2E6-4A34-A9FB-60A55C738D5A}" dt="2023-06-12T03:39:38.121" v="2635" actId="20577"/>
        <pc:sldMkLst>
          <pc:docMk/>
          <pc:sldMk cId="751220016" sldId="313"/>
        </pc:sldMkLst>
        <pc:spChg chg="add del mod">
          <ac:chgData name="Daniela Aldescu (VERTIK)" userId="02d38be3-87d1-4341-8ad8-edc61badf429" providerId="ADAL" clId="{67C62D54-F2E6-4A34-A9FB-60A55C738D5A}" dt="2023-06-11T05:33:15.659" v="1641" actId="22"/>
          <ac:spMkLst>
            <pc:docMk/>
            <pc:sldMk cId="751220016" sldId="313"/>
            <ac:spMk id="10" creationId="{0D25FCF9-24EB-D990-E77D-9950500C0F0F}"/>
          </ac:spMkLst>
        </pc:spChg>
        <pc:spChg chg="add mod">
          <ac:chgData name="Daniela Aldescu (VERTIK)" userId="02d38be3-87d1-4341-8ad8-edc61badf429" providerId="ADAL" clId="{67C62D54-F2E6-4A34-A9FB-60A55C738D5A}" dt="2023-06-12T03:39:38.121" v="2635" actId="20577"/>
          <ac:spMkLst>
            <pc:docMk/>
            <pc:sldMk cId="751220016" sldId="313"/>
            <ac:spMk id="12" creationId="{D82E05EF-19F6-5A5C-C3D7-B758F3CF5554}"/>
          </ac:spMkLst>
        </pc:spChg>
        <pc:spChg chg="mod">
          <ac:chgData name="Daniela Aldescu (VERTIK)" userId="02d38be3-87d1-4341-8ad8-edc61badf429" providerId="ADAL" clId="{67C62D54-F2E6-4A34-A9FB-60A55C738D5A}" dt="2023-06-11T05:34:06.548" v="1654" actId="1076"/>
          <ac:spMkLst>
            <pc:docMk/>
            <pc:sldMk cId="751220016" sldId="313"/>
            <ac:spMk id="17" creationId="{7D1DFFB8-9AE8-5ADD-1601-7186D3F3AF8E}"/>
          </ac:spMkLst>
        </pc:spChg>
        <pc:spChg chg="mod">
          <ac:chgData name="Daniela Aldescu (VERTIK)" userId="02d38be3-87d1-4341-8ad8-edc61badf429" providerId="ADAL" clId="{67C62D54-F2E6-4A34-A9FB-60A55C738D5A}" dt="2023-06-11T05:31:25.528" v="1606" actId="20577"/>
          <ac:spMkLst>
            <pc:docMk/>
            <pc:sldMk cId="751220016" sldId="313"/>
            <ac:spMk id="34" creationId="{0472BB47-0405-1EBC-23C7-91E62615902B}"/>
          </ac:spMkLst>
        </pc:spChg>
        <pc:graphicFrameChg chg="add del">
          <ac:chgData name="Daniela Aldescu (VERTIK)" userId="02d38be3-87d1-4341-8ad8-edc61badf429" providerId="ADAL" clId="{67C62D54-F2E6-4A34-A9FB-60A55C738D5A}" dt="2023-06-11T05:33:33.348" v="1644" actId="478"/>
          <ac:graphicFrameMkLst>
            <pc:docMk/>
            <pc:sldMk cId="751220016" sldId="313"/>
            <ac:graphicFrameMk id="38" creationId="{1B210FDC-7977-2909-55E3-54BB927E61AE}"/>
          </ac:graphicFrameMkLst>
        </pc:graphicFrameChg>
        <pc:picChg chg="del">
          <ac:chgData name="Daniela Aldescu (VERTIK)" userId="02d38be3-87d1-4341-8ad8-edc61badf429" providerId="ADAL" clId="{67C62D54-F2E6-4A34-A9FB-60A55C738D5A}" dt="2023-06-11T05:31:13.385" v="1573" actId="478"/>
          <ac:picMkLst>
            <pc:docMk/>
            <pc:sldMk cId="751220016" sldId="313"/>
            <ac:picMk id="6" creationId="{962EBBA4-A422-F73C-9236-C1136514C48B}"/>
          </ac:picMkLst>
        </pc:picChg>
        <pc:picChg chg="add mod">
          <ac:chgData name="Daniela Aldescu (VERTIK)" userId="02d38be3-87d1-4341-8ad8-edc61badf429" providerId="ADAL" clId="{67C62D54-F2E6-4A34-A9FB-60A55C738D5A}" dt="2023-06-11T05:33:27.601" v="1643" actId="1076"/>
          <ac:picMkLst>
            <pc:docMk/>
            <pc:sldMk cId="751220016" sldId="313"/>
            <ac:picMk id="8" creationId="{DC901329-2DB4-57D8-6631-76126D638637}"/>
          </ac:picMkLst>
        </pc:picChg>
        <pc:picChg chg="del">
          <ac:chgData name="Daniela Aldescu (VERTIK)" userId="02d38be3-87d1-4341-8ad8-edc61badf429" providerId="ADAL" clId="{67C62D54-F2E6-4A34-A9FB-60A55C738D5A}" dt="2023-06-11T05:31:14.686" v="1574" actId="478"/>
          <ac:picMkLst>
            <pc:docMk/>
            <pc:sldMk cId="751220016" sldId="313"/>
            <ac:picMk id="23" creationId="{E6AA49A3-1AA6-8BE2-91A1-4C1012C907EB}"/>
          </ac:picMkLst>
        </pc:picChg>
      </pc:sldChg>
      <pc:sldChg chg="addSp delSp modSp add mod">
        <pc:chgData name="Daniela Aldescu (VERTIK)" userId="02d38be3-87d1-4341-8ad8-edc61badf429" providerId="ADAL" clId="{67C62D54-F2E6-4A34-A9FB-60A55C738D5A}" dt="2023-06-11T05:37:49.573" v="1743" actId="1076"/>
        <pc:sldMkLst>
          <pc:docMk/>
          <pc:sldMk cId="1249048472" sldId="314"/>
        </pc:sldMkLst>
        <pc:spChg chg="mod">
          <ac:chgData name="Daniela Aldescu (VERTIK)" userId="02d38be3-87d1-4341-8ad8-edc61badf429" providerId="ADAL" clId="{67C62D54-F2E6-4A34-A9FB-60A55C738D5A}" dt="2023-06-11T05:37:12.745" v="1731" actId="1076"/>
          <ac:spMkLst>
            <pc:docMk/>
            <pc:sldMk cId="1249048472" sldId="314"/>
            <ac:spMk id="12" creationId="{D82E05EF-19F6-5A5C-C3D7-B758F3CF5554}"/>
          </ac:spMkLst>
        </pc:spChg>
        <pc:spChg chg="del">
          <ac:chgData name="Daniela Aldescu (VERTIK)" userId="02d38be3-87d1-4341-8ad8-edc61badf429" providerId="ADAL" clId="{67C62D54-F2E6-4A34-A9FB-60A55C738D5A}" dt="2023-06-11T05:36:32.790" v="1723" actId="478"/>
          <ac:spMkLst>
            <pc:docMk/>
            <pc:sldMk cId="1249048472" sldId="314"/>
            <ac:spMk id="17" creationId="{7D1DFFB8-9AE8-5ADD-1601-7186D3F3AF8E}"/>
          </ac:spMkLst>
        </pc:spChg>
        <pc:spChg chg="mod">
          <ac:chgData name="Daniela Aldescu (VERTIK)" userId="02d38be3-87d1-4341-8ad8-edc61badf429" providerId="ADAL" clId="{67C62D54-F2E6-4A34-A9FB-60A55C738D5A}" dt="2023-06-11T05:35:12.220" v="1697" actId="20577"/>
          <ac:spMkLst>
            <pc:docMk/>
            <pc:sldMk cId="1249048472" sldId="314"/>
            <ac:spMk id="34" creationId="{0472BB47-0405-1EBC-23C7-91E62615902B}"/>
          </ac:spMkLst>
        </pc:spChg>
        <pc:picChg chg="add mod">
          <ac:chgData name="Daniela Aldescu (VERTIK)" userId="02d38be3-87d1-4341-8ad8-edc61badf429" providerId="ADAL" clId="{67C62D54-F2E6-4A34-A9FB-60A55C738D5A}" dt="2023-06-11T05:36:59.156" v="1729" actId="1076"/>
          <ac:picMkLst>
            <pc:docMk/>
            <pc:sldMk cId="1249048472" sldId="314"/>
            <ac:picMk id="6" creationId="{BD1C4474-30DD-52B2-03DA-7968EC01F8CD}"/>
          </ac:picMkLst>
        </pc:picChg>
        <pc:picChg chg="del">
          <ac:chgData name="Daniela Aldescu (VERTIK)" userId="02d38be3-87d1-4341-8ad8-edc61badf429" providerId="ADAL" clId="{67C62D54-F2E6-4A34-A9FB-60A55C738D5A}" dt="2023-06-11T05:35:02.990" v="1673" actId="478"/>
          <ac:picMkLst>
            <pc:docMk/>
            <pc:sldMk cId="1249048472" sldId="314"/>
            <ac:picMk id="8" creationId="{DC901329-2DB4-57D8-6631-76126D638637}"/>
          </ac:picMkLst>
        </pc:picChg>
        <pc:picChg chg="add mod">
          <ac:chgData name="Daniela Aldescu (VERTIK)" userId="02d38be3-87d1-4341-8ad8-edc61badf429" providerId="ADAL" clId="{67C62D54-F2E6-4A34-A9FB-60A55C738D5A}" dt="2023-06-11T05:37:30.957" v="1735" actId="1076"/>
          <ac:picMkLst>
            <pc:docMk/>
            <pc:sldMk cId="1249048472" sldId="314"/>
            <ac:picMk id="9" creationId="{475D08CA-6CDC-D87F-1AAF-401FC7E926F9}"/>
          </ac:picMkLst>
        </pc:picChg>
        <pc:picChg chg="add mod">
          <ac:chgData name="Daniela Aldescu (VERTIK)" userId="02d38be3-87d1-4341-8ad8-edc61badf429" providerId="ADAL" clId="{67C62D54-F2E6-4A34-A9FB-60A55C738D5A}" dt="2023-06-11T05:37:35.890" v="1737" actId="1076"/>
          <ac:picMkLst>
            <pc:docMk/>
            <pc:sldMk cId="1249048472" sldId="314"/>
            <ac:picMk id="10" creationId="{BEBA7ED6-4EA4-2EA1-0333-A345FB9872B8}"/>
          </ac:picMkLst>
        </pc:picChg>
        <pc:picChg chg="add mod">
          <ac:chgData name="Daniela Aldescu (VERTIK)" userId="02d38be3-87d1-4341-8ad8-edc61badf429" providerId="ADAL" clId="{67C62D54-F2E6-4A34-A9FB-60A55C738D5A}" dt="2023-06-11T05:37:39.782" v="1739" actId="1076"/>
          <ac:picMkLst>
            <pc:docMk/>
            <pc:sldMk cId="1249048472" sldId="314"/>
            <ac:picMk id="11" creationId="{17DF1B86-CAC1-1396-DBC0-087818CD96EB}"/>
          </ac:picMkLst>
        </pc:picChg>
        <pc:picChg chg="add mod">
          <ac:chgData name="Daniela Aldescu (VERTIK)" userId="02d38be3-87d1-4341-8ad8-edc61badf429" providerId="ADAL" clId="{67C62D54-F2E6-4A34-A9FB-60A55C738D5A}" dt="2023-06-11T05:37:43.878" v="1741" actId="1076"/>
          <ac:picMkLst>
            <pc:docMk/>
            <pc:sldMk cId="1249048472" sldId="314"/>
            <ac:picMk id="13" creationId="{E0A901E6-B152-CD97-AF62-B3542E49288D}"/>
          </ac:picMkLst>
        </pc:picChg>
        <pc:picChg chg="add mod">
          <ac:chgData name="Daniela Aldescu (VERTIK)" userId="02d38be3-87d1-4341-8ad8-edc61badf429" providerId="ADAL" clId="{67C62D54-F2E6-4A34-A9FB-60A55C738D5A}" dt="2023-06-11T05:37:49.573" v="1743" actId="1076"/>
          <ac:picMkLst>
            <pc:docMk/>
            <pc:sldMk cId="1249048472" sldId="314"/>
            <ac:picMk id="14" creationId="{F4908A75-A0F2-7E28-4328-3F43FD3B68A8}"/>
          </ac:picMkLst>
        </pc:picChg>
      </pc:sldChg>
      <pc:sldChg chg="addSp delSp modSp add mod">
        <pc:chgData name="Daniela Aldescu (VERTIK)" userId="02d38be3-87d1-4341-8ad8-edc61badf429" providerId="ADAL" clId="{67C62D54-F2E6-4A34-A9FB-60A55C738D5A}" dt="2023-06-11T06:01:05.450" v="2282" actId="207"/>
        <pc:sldMkLst>
          <pc:docMk/>
          <pc:sldMk cId="4199528840" sldId="315"/>
        </pc:sldMkLst>
        <pc:spChg chg="mod">
          <ac:chgData name="Daniela Aldescu (VERTIK)" userId="02d38be3-87d1-4341-8ad8-edc61badf429" providerId="ADAL" clId="{67C62D54-F2E6-4A34-A9FB-60A55C738D5A}" dt="2023-06-11T06:01:05.450" v="2282" actId="207"/>
          <ac:spMkLst>
            <pc:docMk/>
            <pc:sldMk cId="4199528840" sldId="315"/>
            <ac:spMk id="12" creationId="{D82E05EF-19F6-5A5C-C3D7-B758F3CF5554}"/>
          </ac:spMkLst>
        </pc:spChg>
        <pc:spChg chg="del">
          <ac:chgData name="Daniela Aldescu (VERTIK)" userId="02d38be3-87d1-4341-8ad8-edc61badf429" providerId="ADAL" clId="{67C62D54-F2E6-4A34-A9FB-60A55C738D5A}" dt="2023-06-11T05:40:13.038" v="1794" actId="478"/>
          <ac:spMkLst>
            <pc:docMk/>
            <pc:sldMk cId="4199528840" sldId="315"/>
            <ac:spMk id="17" creationId="{7D1DFFB8-9AE8-5ADD-1601-7186D3F3AF8E}"/>
          </ac:spMkLst>
        </pc:spChg>
        <pc:spChg chg="mod">
          <ac:chgData name="Daniela Aldescu (VERTIK)" userId="02d38be3-87d1-4341-8ad8-edc61badf429" providerId="ADAL" clId="{67C62D54-F2E6-4A34-A9FB-60A55C738D5A}" dt="2023-06-11T05:39:25.423" v="1786" actId="20577"/>
          <ac:spMkLst>
            <pc:docMk/>
            <pc:sldMk cId="4199528840" sldId="315"/>
            <ac:spMk id="34" creationId="{0472BB47-0405-1EBC-23C7-91E62615902B}"/>
          </ac:spMkLst>
        </pc:spChg>
        <pc:picChg chg="add mod">
          <ac:chgData name="Daniela Aldescu (VERTIK)" userId="02d38be3-87d1-4341-8ad8-edc61badf429" providerId="ADAL" clId="{67C62D54-F2E6-4A34-A9FB-60A55C738D5A}" dt="2023-06-11T05:45:31.649" v="1872" actId="1440"/>
          <ac:picMkLst>
            <pc:docMk/>
            <pc:sldMk cId="4199528840" sldId="315"/>
            <ac:picMk id="6" creationId="{BD57E402-22C8-A801-FE2C-861D7508BD00}"/>
          </ac:picMkLst>
        </pc:picChg>
        <pc:picChg chg="del">
          <ac:chgData name="Daniela Aldescu (VERTIK)" userId="02d38be3-87d1-4341-8ad8-edc61badf429" providerId="ADAL" clId="{67C62D54-F2E6-4A34-A9FB-60A55C738D5A}" dt="2023-06-11T05:37:56" v="1745" actId="478"/>
          <ac:picMkLst>
            <pc:docMk/>
            <pc:sldMk cId="4199528840" sldId="315"/>
            <ac:picMk id="8" creationId="{DC901329-2DB4-57D8-6631-76126D638637}"/>
          </ac:picMkLst>
        </pc:picChg>
        <pc:picChg chg="add mod">
          <ac:chgData name="Daniela Aldescu (VERTIK)" userId="02d38be3-87d1-4341-8ad8-edc61badf429" providerId="ADAL" clId="{67C62D54-F2E6-4A34-A9FB-60A55C738D5A}" dt="2023-06-11T05:41:05.665" v="1807" actId="1076"/>
          <ac:picMkLst>
            <pc:docMk/>
            <pc:sldMk cId="4199528840" sldId="315"/>
            <ac:picMk id="9" creationId="{23A9E80A-144B-2791-8EFC-1C29340246A3}"/>
          </ac:picMkLst>
        </pc:picChg>
        <pc:picChg chg="add mod">
          <ac:chgData name="Daniela Aldescu (VERTIK)" userId="02d38be3-87d1-4341-8ad8-edc61badf429" providerId="ADAL" clId="{67C62D54-F2E6-4A34-A9FB-60A55C738D5A}" dt="2023-06-11T05:41:11.219" v="1809" actId="1076"/>
          <ac:picMkLst>
            <pc:docMk/>
            <pc:sldMk cId="4199528840" sldId="315"/>
            <ac:picMk id="10" creationId="{130A01CE-5011-AB8F-2EF0-61300BB8F862}"/>
          </ac:picMkLst>
        </pc:picChg>
        <pc:picChg chg="add mod">
          <ac:chgData name="Daniela Aldescu (VERTIK)" userId="02d38be3-87d1-4341-8ad8-edc61badf429" providerId="ADAL" clId="{67C62D54-F2E6-4A34-A9FB-60A55C738D5A}" dt="2023-06-11T05:41:17.096" v="1811" actId="1076"/>
          <ac:picMkLst>
            <pc:docMk/>
            <pc:sldMk cId="4199528840" sldId="315"/>
            <ac:picMk id="11" creationId="{7726D134-0619-0A2A-765B-36C2B7B4F575}"/>
          </ac:picMkLst>
        </pc:picChg>
        <pc:picChg chg="add mod">
          <ac:chgData name="Daniela Aldescu (VERTIK)" userId="02d38be3-87d1-4341-8ad8-edc61badf429" providerId="ADAL" clId="{67C62D54-F2E6-4A34-A9FB-60A55C738D5A}" dt="2023-06-11T05:41:23.888" v="1813" actId="1076"/>
          <ac:picMkLst>
            <pc:docMk/>
            <pc:sldMk cId="4199528840" sldId="315"/>
            <ac:picMk id="13" creationId="{D26F260C-3724-6712-E442-8308A6F54D97}"/>
          </ac:picMkLst>
        </pc:picChg>
        <pc:picChg chg="add mod">
          <ac:chgData name="Daniela Aldescu (VERTIK)" userId="02d38be3-87d1-4341-8ad8-edc61badf429" providerId="ADAL" clId="{67C62D54-F2E6-4A34-A9FB-60A55C738D5A}" dt="2023-06-11T05:41:37.591" v="1820" actId="1035"/>
          <ac:picMkLst>
            <pc:docMk/>
            <pc:sldMk cId="4199528840" sldId="315"/>
            <ac:picMk id="14" creationId="{88FC7C27-5C04-FA12-6DEA-8B9BD3BC238D}"/>
          </ac:picMkLst>
        </pc:picChg>
        <pc:picChg chg="add mod">
          <ac:chgData name="Daniela Aldescu (VERTIK)" userId="02d38be3-87d1-4341-8ad8-edc61badf429" providerId="ADAL" clId="{67C62D54-F2E6-4A34-A9FB-60A55C738D5A}" dt="2023-06-11T05:41:35.487" v="1817" actId="1076"/>
          <ac:picMkLst>
            <pc:docMk/>
            <pc:sldMk cId="4199528840" sldId="315"/>
            <ac:picMk id="15" creationId="{C80395A4-08E1-A76B-7357-26FFCA2D1B18}"/>
          </ac:picMkLst>
        </pc:picChg>
      </pc:sldChg>
      <pc:sldChg chg="addSp delSp modSp add mod">
        <pc:chgData name="Daniela Aldescu (VERTIK)" userId="02d38be3-87d1-4341-8ad8-edc61badf429" providerId="ADAL" clId="{67C62D54-F2E6-4A34-A9FB-60A55C738D5A}" dt="2023-06-11T05:45:39.691" v="1873" actId="1440"/>
        <pc:sldMkLst>
          <pc:docMk/>
          <pc:sldMk cId="351114901" sldId="316"/>
        </pc:sldMkLst>
        <pc:spChg chg="mod">
          <ac:chgData name="Daniela Aldescu (VERTIK)" userId="02d38be3-87d1-4341-8ad8-edc61badf429" providerId="ADAL" clId="{67C62D54-F2E6-4A34-A9FB-60A55C738D5A}" dt="2023-06-11T05:44:47.647" v="1862" actId="1076"/>
          <ac:spMkLst>
            <pc:docMk/>
            <pc:sldMk cId="351114901" sldId="316"/>
            <ac:spMk id="12" creationId="{D82E05EF-19F6-5A5C-C3D7-B758F3CF5554}"/>
          </ac:spMkLst>
        </pc:spChg>
        <pc:spChg chg="del">
          <ac:chgData name="Daniela Aldescu (VERTIK)" userId="02d38be3-87d1-4341-8ad8-edc61badf429" providerId="ADAL" clId="{67C62D54-F2E6-4A34-A9FB-60A55C738D5A}" dt="2023-06-11T05:42:39.503" v="1838" actId="478"/>
          <ac:spMkLst>
            <pc:docMk/>
            <pc:sldMk cId="351114901" sldId="316"/>
            <ac:spMk id="17" creationId="{7D1DFFB8-9AE8-5ADD-1601-7186D3F3AF8E}"/>
          </ac:spMkLst>
        </pc:spChg>
        <pc:spChg chg="mod">
          <ac:chgData name="Daniela Aldescu (VERTIK)" userId="02d38be3-87d1-4341-8ad8-edc61badf429" providerId="ADAL" clId="{67C62D54-F2E6-4A34-A9FB-60A55C738D5A}" dt="2023-06-11T05:42:32.131" v="1837" actId="20577"/>
          <ac:spMkLst>
            <pc:docMk/>
            <pc:sldMk cId="351114901" sldId="316"/>
            <ac:spMk id="34" creationId="{0472BB47-0405-1EBC-23C7-91E62615902B}"/>
          </ac:spMkLst>
        </pc:spChg>
        <pc:picChg chg="add mod">
          <ac:chgData name="Daniela Aldescu (VERTIK)" userId="02d38be3-87d1-4341-8ad8-edc61badf429" providerId="ADAL" clId="{67C62D54-F2E6-4A34-A9FB-60A55C738D5A}" dt="2023-06-11T05:44:57.979" v="1864" actId="1076"/>
          <ac:picMkLst>
            <pc:docMk/>
            <pc:sldMk cId="351114901" sldId="316"/>
            <ac:picMk id="6" creationId="{C200CCE6-23A7-779B-72F7-E843AD110B00}"/>
          </ac:picMkLst>
        </pc:picChg>
        <pc:picChg chg="del">
          <ac:chgData name="Daniela Aldescu (VERTIK)" userId="02d38be3-87d1-4341-8ad8-edc61badf429" providerId="ADAL" clId="{67C62D54-F2E6-4A34-A9FB-60A55C738D5A}" dt="2023-06-11T05:43:07.509" v="1844" actId="478"/>
          <ac:picMkLst>
            <pc:docMk/>
            <pc:sldMk cId="351114901" sldId="316"/>
            <ac:picMk id="8" creationId="{DC901329-2DB4-57D8-6631-76126D638637}"/>
          </ac:picMkLst>
        </pc:picChg>
        <pc:picChg chg="add mod">
          <ac:chgData name="Daniela Aldescu (VERTIK)" userId="02d38be3-87d1-4341-8ad8-edc61badf429" providerId="ADAL" clId="{67C62D54-F2E6-4A34-A9FB-60A55C738D5A}" dt="2023-06-11T05:45:02.004" v="1866" actId="1076"/>
          <ac:picMkLst>
            <pc:docMk/>
            <pc:sldMk cId="351114901" sldId="316"/>
            <ac:picMk id="9" creationId="{43A59FB4-57D9-4207-B0BD-D663B569FF2B}"/>
          </ac:picMkLst>
        </pc:picChg>
        <pc:picChg chg="add mod">
          <ac:chgData name="Daniela Aldescu (VERTIK)" userId="02d38be3-87d1-4341-8ad8-edc61badf429" providerId="ADAL" clId="{67C62D54-F2E6-4A34-A9FB-60A55C738D5A}" dt="2023-06-11T05:45:06.512" v="1868" actId="1076"/>
          <ac:picMkLst>
            <pc:docMk/>
            <pc:sldMk cId="351114901" sldId="316"/>
            <ac:picMk id="10" creationId="{F7AA576E-5ECF-26F9-2009-93109E118BA6}"/>
          </ac:picMkLst>
        </pc:picChg>
        <pc:picChg chg="add mod">
          <ac:chgData name="Daniela Aldescu (VERTIK)" userId="02d38be3-87d1-4341-8ad8-edc61badf429" providerId="ADAL" clId="{67C62D54-F2E6-4A34-A9FB-60A55C738D5A}" dt="2023-06-11T05:45:39.691" v="1873" actId="1440"/>
          <ac:picMkLst>
            <pc:docMk/>
            <pc:sldMk cId="351114901" sldId="316"/>
            <ac:picMk id="11" creationId="{09782813-0C3C-C555-168F-6F32305F4480}"/>
          </ac:picMkLst>
        </pc:picChg>
      </pc:sldChg>
      <pc:sldChg chg="addSp delSp modSp add mod">
        <pc:chgData name="Daniela Aldescu (VERTIK)" userId="02d38be3-87d1-4341-8ad8-edc61badf429" providerId="ADAL" clId="{67C62D54-F2E6-4A34-A9FB-60A55C738D5A}" dt="2023-06-11T05:47:29.683" v="1924" actId="20577"/>
        <pc:sldMkLst>
          <pc:docMk/>
          <pc:sldMk cId="4213466151" sldId="317"/>
        </pc:sldMkLst>
        <pc:spChg chg="add mod">
          <ac:chgData name="Daniela Aldescu (VERTIK)" userId="02d38be3-87d1-4341-8ad8-edc61badf429" providerId="ADAL" clId="{67C62D54-F2E6-4A34-A9FB-60A55C738D5A}" dt="2023-06-11T05:46:37.840" v="1883" actId="1076"/>
          <ac:spMkLst>
            <pc:docMk/>
            <pc:sldMk cId="4213466151" sldId="317"/>
            <ac:spMk id="10" creationId="{3ED250A9-49B3-66C3-CB82-FA4694DA368D}"/>
          </ac:spMkLst>
        </pc:spChg>
        <pc:spChg chg="add mod">
          <ac:chgData name="Daniela Aldescu (VERTIK)" userId="02d38be3-87d1-4341-8ad8-edc61badf429" providerId="ADAL" clId="{67C62D54-F2E6-4A34-A9FB-60A55C738D5A}" dt="2023-06-11T05:46:49.837" v="1887" actId="1076"/>
          <ac:spMkLst>
            <pc:docMk/>
            <pc:sldMk cId="4213466151" sldId="317"/>
            <ac:spMk id="11" creationId="{9A13E46E-4301-939A-45AF-14C563FFC25F}"/>
          </ac:spMkLst>
        </pc:spChg>
        <pc:spChg chg="del">
          <ac:chgData name="Daniela Aldescu (VERTIK)" userId="02d38be3-87d1-4341-8ad8-edc61badf429" providerId="ADAL" clId="{67C62D54-F2E6-4A34-A9FB-60A55C738D5A}" dt="2023-06-11T05:46:05.820" v="1876" actId="478"/>
          <ac:spMkLst>
            <pc:docMk/>
            <pc:sldMk cId="4213466151" sldId="317"/>
            <ac:spMk id="12" creationId="{D82E05EF-19F6-5A5C-C3D7-B758F3CF5554}"/>
          </ac:spMkLst>
        </pc:spChg>
        <pc:spChg chg="del">
          <ac:chgData name="Daniela Aldescu (VERTIK)" userId="02d38be3-87d1-4341-8ad8-edc61badf429" providerId="ADAL" clId="{67C62D54-F2E6-4A34-A9FB-60A55C738D5A}" dt="2023-06-11T05:46:07.723" v="1877" actId="478"/>
          <ac:spMkLst>
            <pc:docMk/>
            <pc:sldMk cId="4213466151" sldId="317"/>
            <ac:spMk id="17" creationId="{7D1DFFB8-9AE8-5ADD-1601-7186D3F3AF8E}"/>
          </ac:spMkLst>
        </pc:spChg>
        <pc:spChg chg="mod">
          <ac:chgData name="Daniela Aldescu (VERTIK)" userId="02d38be3-87d1-4341-8ad8-edc61badf429" providerId="ADAL" clId="{67C62D54-F2E6-4A34-A9FB-60A55C738D5A}" dt="2023-06-11T05:47:29.683" v="1924" actId="20577"/>
          <ac:spMkLst>
            <pc:docMk/>
            <pc:sldMk cId="4213466151" sldId="317"/>
            <ac:spMk id="34" creationId="{0472BB47-0405-1EBC-23C7-91E62615902B}"/>
          </ac:spMkLst>
        </pc:spChg>
        <pc:picChg chg="add mod">
          <ac:chgData name="Daniela Aldescu (VERTIK)" userId="02d38be3-87d1-4341-8ad8-edc61badf429" providerId="ADAL" clId="{67C62D54-F2E6-4A34-A9FB-60A55C738D5A}" dt="2023-06-11T05:46:45.021" v="1886" actId="1076"/>
          <ac:picMkLst>
            <pc:docMk/>
            <pc:sldMk cId="4213466151" sldId="317"/>
            <ac:picMk id="6" creationId="{47A62664-D09F-91F7-9C93-9F8CFC4CC1E1}"/>
          </ac:picMkLst>
        </pc:picChg>
        <pc:picChg chg="del">
          <ac:chgData name="Daniela Aldescu (VERTIK)" userId="02d38be3-87d1-4341-8ad8-edc61badf429" providerId="ADAL" clId="{67C62D54-F2E6-4A34-A9FB-60A55C738D5A}" dt="2023-06-11T05:46:03.484" v="1875" actId="478"/>
          <ac:picMkLst>
            <pc:docMk/>
            <pc:sldMk cId="4213466151" sldId="317"/>
            <ac:picMk id="8" creationId="{DC901329-2DB4-57D8-6631-76126D638637}"/>
          </ac:picMkLst>
        </pc:picChg>
        <pc:picChg chg="add mod">
          <ac:chgData name="Daniela Aldescu (VERTIK)" userId="02d38be3-87d1-4341-8ad8-edc61badf429" providerId="ADAL" clId="{67C62D54-F2E6-4A34-A9FB-60A55C738D5A}" dt="2023-06-11T05:46:16.976" v="1879" actId="1076"/>
          <ac:picMkLst>
            <pc:docMk/>
            <pc:sldMk cId="4213466151" sldId="317"/>
            <ac:picMk id="9" creationId="{BCD05AD5-4312-F0C7-32CA-87524EFE1984}"/>
          </ac:picMkLst>
        </pc:picChg>
      </pc:sldChg>
      <pc:sldChg chg="addSp delSp modSp add mod">
        <pc:chgData name="Daniela Aldescu (VERTIK)" userId="02d38be3-87d1-4341-8ad8-edc61badf429" providerId="ADAL" clId="{67C62D54-F2E6-4A34-A9FB-60A55C738D5A}" dt="2023-06-11T05:51:50.515" v="2038" actId="1076"/>
        <pc:sldMkLst>
          <pc:docMk/>
          <pc:sldMk cId="2197614973" sldId="318"/>
        </pc:sldMkLst>
        <pc:spChg chg="mod">
          <ac:chgData name="Daniela Aldescu (VERTIK)" userId="02d38be3-87d1-4341-8ad8-edc61badf429" providerId="ADAL" clId="{67C62D54-F2E6-4A34-A9FB-60A55C738D5A}" dt="2023-06-11T05:51:05.647" v="2025" actId="14100"/>
          <ac:spMkLst>
            <pc:docMk/>
            <pc:sldMk cId="2197614973" sldId="318"/>
            <ac:spMk id="10" creationId="{3ED250A9-49B3-66C3-CB82-FA4694DA368D}"/>
          </ac:spMkLst>
        </pc:spChg>
        <pc:spChg chg="mod ord">
          <ac:chgData name="Daniela Aldescu (VERTIK)" userId="02d38be3-87d1-4341-8ad8-edc61badf429" providerId="ADAL" clId="{67C62D54-F2E6-4A34-A9FB-60A55C738D5A}" dt="2023-06-11T05:48:59.359" v="1995" actId="14100"/>
          <ac:spMkLst>
            <pc:docMk/>
            <pc:sldMk cId="2197614973" sldId="318"/>
            <ac:spMk id="11" creationId="{9A13E46E-4301-939A-45AF-14C563FFC25F}"/>
          </ac:spMkLst>
        </pc:spChg>
        <pc:spChg chg="add mod">
          <ac:chgData name="Daniela Aldescu (VERTIK)" userId="02d38be3-87d1-4341-8ad8-edc61badf429" providerId="ADAL" clId="{67C62D54-F2E6-4A34-A9FB-60A55C738D5A}" dt="2023-06-11T05:51:00.902" v="2024" actId="14100"/>
          <ac:spMkLst>
            <pc:docMk/>
            <pc:sldMk cId="2197614973" sldId="318"/>
            <ac:spMk id="14" creationId="{F3AA02BD-137E-97E9-D0B6-81308A4DEF32}"/>
          </ac:spMkLst>
        </pc:spChg>
        <pc:spChg chg="add mod">
          <ac:chgData name="Daniela Aldescu (VERTIK)" userId="02d38be3-87d1-4341-8ad8-edc61badf429" providerId="ADAL" clId="{67C62D54-F2E6-4A34-A9FB-60A55C738D5A}" dt="2023-06-11T05:51:38.029" v="2034" actId="1076"/>
          <ac:spMkLst>
            <pc:docMk/>
            <pc:sldMk cId="2197614973" sldId="318"/>
            <ac:spMk id="16" creationId="{0590C834-9D7D-54D0-F483-E59666AF1717}"/>
          </ac:spMkLst>
        </pc:spChg>
        <pc:spChg chg="mod">
          <ac:chgData name="Daniela Aldescu (VERTIK)" userId="02d38be3-87d1-4341-8ad8-edc61badf429" providerId="ADAL" clId="{67C62D54-F2E6-4A34-A9FB-60A55C738D5A}" dt="2023-06-11T05:48:30.119" v="1989" actId="20577"/>
          <ac:spMkLst>
            <pc:docMk/>
            <pc:sldMk cId="2197614973" sldId="318"/>
            <ac:spMk id="34" creationId="{0472BB47-0405-1EBC-23C7-91E62615902B}"/>
          </ac:spMkLst>
        </pc:spChg>
        <pc:picChg chg="del">
          <ac:chgData name="Daniela Aldescu (VERTIK)" userId="02d38be3-87d1-4341-8ad8-edc61badf429" providerId="ADAL" clId="{67C62D54-F2E6-4A34-A9FB-60A55C738D5A}" dt="2023-06-11T05:47:49.360" v="1926" actId="478"/>
          <ac:picMkLst>
            <pc:docMk/>
            <pc:sldMk cId="2197614973" sldId="318"/>
            <ac:picMk id="6" creationId="{47A62664-D09F-91F7-9C93-9F8CFC4CC1E1}"/>
          </ac:picMkLst>
        </pc:picChg>
        <pc:picChg chg="add mod ord">
          <ac:chgData name="Daniela Aldescu (VERTIK)" userId="02d38be3-87d1-4341-8ad8-edc61badf429" providerId="ADAL" clId="{67C62D54-F2E6-4A34-A9FB-60A55C738D5A}" dt="2023-06-11T05:51:27.028" v="2031" actId="1076"/>
          <ac:picMkLst>
            <pc:docMk/>
            <pc:sldMk cId="2197614973" sldId="318"/>
            <ac:picMk id="8" creationId="{9872BEE0-F695-E9D6-4A2D-69F372A1A447}"/>
          </ac:picMkLst>
        </pc:picChg>
        <pc:picChg chg="del">
          <ac:chgData name="Daniela Aldescu (VERTIK)" userId="02d38be3-87d1-4341-8ad8-edc61badf429" providerId="ADAL" clId="{67C62D54-F2E6-4A34-A9FB-60A55C738D5A}" dt="2023-06-11T05:47:50.919" v="1927" actId="478"/>
          <ac:picMkLst>
            <pc:docMk/>
            <pc:sldMk cId="2197614973" sldId="318"/>
            <ac:picMk id="9" creationId="{BCD05AD5-4312-F0C7-32CA-87524EFE1984}"/>
          </ac:picMkLst>
        </pc:picChg>
        <pc:picChg chg="add mod">
          <ac:chgData name="Daniela Aldescu (VERTIK)" userId="02d38be3-87d1-4341-8ad8-edc61badf429" providerId="ADAL" clId="{67C62D54-F2E6-4A34-A9FB-60A55C738D5A}" dt="2023-06-11T05:51:10.580" v="2027" actId="1076"/>
          <ac:picMkLst>
            <pc:docMk/>
            <pc:sldMk cId="2197614973" sldId="318"/>
            <ac:picMk id="12" creationId="{E01D0E00-C849-1954-8F9F-7F04BC2814F3}"/>
          </ac:picMkLst>
        </pc:picChg>
        <pc:picChg chg="add mod">
          <ac:chgData name="Daniela Aldescu (VERTIK)" userId="02d38be3-87d1-4341-8ad8-edc61badf429" providerId="ADAL" clId="{67C62D54-F2E6-4A34-A9FB-60A55C738D5A}" dt="2023-06-11T05:50:54.432" v="2023" actId="14100"/>
          <ac:picMkLst>
            <pc:docMk/>
            <pc:sldMk cId="2197614973" sldId="318"/>
            <ac:picMk id="13" creationId="{82187E22-F354-5099-97BD-AF0C38FFDADD}"/>
          </ac:picMkLst>
        </pc:picChg>
        <pc:picChg chg="add mod">
          <ac:chgData name="Daniela Aldescu (VERTIK)" userId="02d38be3-87d1-4341-8ad8-edc61badf429" providerId="ADAL" clId="{67C62D54-F2E6-4A34-A9FB-60A55C738D5A}" dt="2023-06-11T05:51:46.707" v="2036" actId="1076"/>
          <ac:picMkLst>
            <pc:docMk/>
            <pc:sldMk cId="2197614973" sldId="318"/>
            <ac:picMk id="17" creationId="{8D78584D-80D2-262C-8BB0-EA43952DBDE5}"/>
          </ac:picMkLst>
        </pc:picChg>
        <pc:picChg chg="add mod">
          <ac:chgData name="Daniela Aldescu (VERTIK)" userId="02d38be3-87d1-4341-8ad8-edc61badf429" providerId="ADAL" clId="{67C62D54-F2E6-4A34-A9FB-60A55C738D5A}" dt="2023-06-11T05:51:50.515" v="2038" actId="1076"/>
          <ac:picMkLst>
            <pc:docMk/>
            <pc:sldMk cId="2197614973" sldId="318"/>
            <ac:picMk id="18" creationId="{86E9BF1B-7A57-5BC9-5A3F-94B70AD0CDDA}"/>
          </ac:picMkLst>
        </pc:picChg>
      </pc:sldChg>
      <pc:sldChg chg="addSp delSp modSp add mod">
        <pc:chgData name="Daniela Aldescu (VERTIK)" userId="02d38be3-87d1-4341-8ad8-edc61badf429" providerId="ADAL" clId="{67C62D54-F2E6-4A34-A9FB-60A55C738D5A}" dt="2023-06-11T05:56:30.635" v="2145" actId="1076"/>
        <pc:sldMkLst>
          <pc:docMk/>
          <pc:sldMk cId="2064566547" sldId="319"/>
        </pc:sldMkLst>
        <pc:spChg chg="del">
          <ac:chgData name="Daniela Aldescu (VERTIK)" userId="02d38be3-87d1-4341-8ad8-edc61badf429" providerId="ADAL" clId="{67C62D54-F2E6-4A34-A9FB-60A55C738D5A}" dt="2023-06-11T05:52:13.390" v="2040" actId="478"/>
          <ac:spMkLst>
            <pc:docMk/>
            <pc:sldMk cId="2064566547" sldId="319"/>
            <ac:spMk id="10" creationId="{3ED250A9-49B3-66C3-CB82-FA4694DA368D}"/>
          </ac:spMkLst>
        </pc:spChg>
        <pc:spChg chg="del mod">
          <ac:chgData name="Daniela Aldescu (VERTIK)" userId="02d38be3-87d1-4341-8ad8-edc61badf429" providerId="ADAL" clId="{67C62D54-F2E6-4A34-A9FB-60A55C738D5A}" dt="2023-06-11T05:53:15.664" v="2078" actId="478"/>
          <ac:spMkLst>
            <pc:docMk/>
            <pc:sldMk cId="2064566547" sldId="319"/>
            <ac:spMk id="11" creationId="{9A13E46E-4301-939A-45AF-14C563FFC25F}"/>
          </ac:spMkLst>
        </pc:spChg>
        <pc:spChg chg="add mod">
          <ac:chgData name="Daniela Aldescu (VERTIK)" userId="02d38be3-87d1-4341-8ad8-edc61badf429" providerId="ADAL" clId="{67C62D54-F2E6-4A34-A9FB-60A55C738D5A}" dt="2023-06-11T05:56:27.342" v="2144" actId="113"/>
          <ac:spMkLst>
            <pc:docMk/>
            <pc:sldMk cId="2064566547" sldId="319"/>
            <ac:spMk id="13" creationId="{61D03FE0-3B73-A887-0F94-815A451089F9}"/>
          </ac:spMkLst>
        </pc:spChg>
        <pc:spChg chg="mod">
          <ac:chgData name="Daniela Aldescu (VERTIK)" userId="02d38be3-87d1-4341-8ad8-edc61badf429" providerId="ADAL" clId="{67C62D54-F2E6-4A34-A9FB-60A55C738D5A}" dt="2023-06-11T05:52:40.069" v="2072" actId="20577"/>
          <ac:spMkLst>
            <pc:docMk/>
            <pc:sldMk cId="2064566547" sldId="319"/>
            <ac:spMk id="34" creationId="{0472BB47-0405-1EBC-23C7-91E62615902B}"/>
          </ac:spMkLst>
        </pc:spChg>
        <pc:picChg chg="del">
          <ac:chgData name="Daniela Aldescu (VERTIK)" userId="02d38be3-87d1-4341-8ad8-edc61badf429" providerId="ADAL" clId="{67C62D54-F2E6-4A34-A9FB-60A55C738D5A}" dt="2023-06-11T05:52:14.626" v="2041" actId="478"/>
          <ac:picMkLst>
            <pc:docMk/>
            <pc:sldMk cId="2064566547" sldId="319"/>
            <ac:picMk id="6" creationId="{47A62664-D09F-91F7-9C93-9F8CFC4CC1E1}"/>
          </ac:picMkLst>
        </pc:picChg>
        <pc:picChg chg="add mod">
          <ac:chgData name="Daniela Aldescu (VERTIK)" userId="02d38be3-87d1-4341-8ad8-edc61badf429" providerId="ADAL" clId="{67C62D54-F2E6-4A34-A9FB-60A55C738D5A}" dt="2023-06-11T05:52:26.973" v="2046" actId="1076"/>
          <ac:picMkLst>
            <pc:docMk/>
            <pc:sldMk cId="2064566547" sldId="319"/>
            <ac:picMk id="8" creationId="{C4EB3FAC-FEC1-2515-967A-6EA06A1D374D}"/>
          </ac:picMkLst>
        </pc:picChg>
        <pc:picChg chg="del">
          <ac:chgData name="Daniela Aldescu (VERTIK)" userId="02d38be3-87d1-4341-8ad8-edc61badf429" providerId="ADAL" clId="{67C62D54-F2E6-4A34-A9FB-60A55C738D5A}" dt="2023-06-11T05:52:16.018" v="2042" actId="478"/>
          <ac:picMkLst>
            <pc:docMk/>
            <pc:sldMk cId="2064566547" sldId="319"/>
            <ac:picMk id="9" creationId="{BCD05AD5-4312-F0C7-32CA-87524EFE1984}"/>
          </ac:picMkLst>
        </pc:picChg>
        <pc:picChg chg="add mod">
          <ac:chgData name="Daniela Aldescu (VERTIK)" userId="02d38be3-87d1-4341-8ad8-edc61badf429" providerId="ADAL" clId="{67C62D54-F2E6-4A34-A9FB-60A55C738D5A}" dt="2023-06-11T05:56:30.635" v="2145" actId="1076"/>
          <ac:picMkLst>
            <pc:docMk/>
            <pc:sldMk cId="2064566547" sldId="319"/>
            <ac:picMk id="14" creationId="{C46A7A75-A849-6F74-46AD-99A915E878A7}"/>
          </ac:picMkLst>
        </pc:picChg>
      </pc:sldChg>
      <pc:sldChg chg="addSp delSp modSp add mod">
        <pc:chgData name="Daniela Aldescu (VERTIK)" userId="02d38be3-87d1-4341-8ad8-edc61badf429" providerId="ADAL" clId="{67C62D54-F2E6-4A34-A9FB-60A55C738D5A}" dt="2023-06-11T06:01:55.206" v="2288" actId="255"/>
        <pc:sldMkLst>
          <pc:docMk/>
          <pc:sldMk cId="2542210929" sldId="320"/>
        </pc:sldMkLst>
        <pc:spChg chg="add del mod">
          <ac:chgData name="Daniela Aldescu (VERTIK)" userId="02d38be3-87d1-4341-8ad8-edc61badf429" providerId="ADAL" clId="{67C62D54-F2E6-4A34-A9FB-60A55C738D5A}" dt="2023-06-11T05:56:00.118" v="2139" actId="478"/>
          <ac:spMkLst>
            <pc:docMk/>
            <pc:sldMk cId="2542210929" sldId="320"/>
            <ac:spMk id="10" creationId="{7AFE493D-9416-9DEE-D753-75F4FB120354}"/>
          </ac:spMkLst>
        </pc:spChg>
        <pc:spChg chg="mod">
          <ac:chgData name="Daniela Aldescu (VERTIK)" userId="02d38be3-87d1-4341-8ad8-edc61badf429" providerId="ADAL" clId="{67C62D54-F2E6-4A34-A9FB-60A55C738D5A}" dt="2023-06-11T06:01:55.206" v="2288" actId="255"/>
          <ac:spMkLst>
            <pc:docMk/>
            <pc:sldMk cId="2542210929" sldId="320"/>
            <ac:spMk id="13" creationId="{61D03FE0-3B73-A887-0F94-815A451089F9}"/>
          </ac:spMkLst>
        </pc:spChg>
        <pc:picChg chg="add mod">
          <ac:chgData name="Daniela Aldescu (VERTIK)" userId="02d38be3-87d1-4341-8ad8-edc61badf429" providerId="ADAL" clId="{67C62D54-F2E6-4A34-A9FB-60A55C738D5A}" dt="2023-06-11T05:55:02.883" v="2123" actId="1076"/>
          <ac:picMkLst>
            <pc:docMk/>
            <pc:sldMk cId="2542210929" sldId="320"/>
            <ac:picMk id="6" creationId="{B39FB610-F2AE-714D-B7B7-9C1C5DD32A5E}"/>
          </ac:picMkLst>
        </pc:picChg>
        <pc:picChg chg="del">
          <ac:chgData name="Daniela Aldescu (VERTIK)" userId="02d38be3-87d1-4341-8ad8-edc61badf429" providerId="ADAL" clId="{67C62D54-F2E6-4A34-A9FB-60A55C738D5A}" dt="2023-06-11T05:54:56.634" v="2120" actId="478"/>
          <ac:picMkLst>
            <pc:docMk/>
            <pc:sldMk cId="2542210929" sldId="320"/>
            <ac:picMk id="8" creationId="{C4EB3FAC-FEC1-2515-967A-6EA06A1D374D}"/>
          </ac:picMkLst>
        </pc:picChg>
        <pc:picChg chg="add mod">
          <ac:chgData name="Daniela Aldescu (VERTIK)" userId="02d38be3-87d1-4341-8ad8-edc61badf429" providerId="ADAL" clId="{67C62D54-F2E6-4A34-A9FB-60A55C738D5A}" dt="2023-06-11T05:56:04.327" v="2141" actId="1076"/>
          <ac:picMkLst>
            <pc:docMk/>
            <pc:sldMk cId="2542210929" sldId="320"/>
            <ac:picMk id="11" creationId="{7DA98B70-01D5-581A-7713-4C499B954367}"/>
          </ac:picMkLst>
        </pc:picChg>
        <pc:picChg chg="add mod">
          <ac:chgData name="Daniela Aldescu (VERTIK)" userId="02d38be3-87d1-4341-8ad8-edc61badf429" providerId="ADAL" clId="{67C62D54-F2E6-4A34-A9FB-60A55C738D5A}" dt="2023-06-11T05:56:10.592" v="2143" actId="1076"/>
          <ac:picMkLst>
            <pc:docMk/>
            <pc:sldMk cId="2542210929" sldId="320"/>
            <ac:picMk id="12" creationId="{37365641-947B-045F-0DC4-A5D16B91135B}"/>
          </ac:picMkLst>
        </pc:picChg>
        <pc:picChg chg="mod">
          <ac:chgData name="Daniela Aldescu (VERTIK)" userId="02d38be3-87d1-4341-8ad8-edc61badf429" providerId="ADAL" clId="{67C62D54-F2E6-4A34-A9FB-60A55C738D5A}" dt="2023-06-11T05:55:55.740" v="2136" actId="1076"/>
          <ac:picMkLst>
            <pc:docMk/>
            <pc:sldMk cId="2542210929" sldId="320"/>
            <ac:picMk id="14" creationId="{C46A7A75-A849-6F74-46AD-99A915E878A7}"/>
          </ac:picMkLst>
        </pc:picChg>
      </pc:sldChg>
      <pc:sldChg chg="addSp delSp modSp add mod">
        <pc:chgData name="Daniela Aldescu (VERTIK)" userId="02d38be3-87d1-4341-8ad8-edc61badf429" providerId="ADAL" clId="{67C62D54-F2E6-4A34-A9FB-60A55C738D5A}" dt="2023-06-11T05:59:33.232" v="2268" actId="1036"/>
        <pc:sldMkLst>
          <pc:docMk/>
          <pc:sldMk cId="242081746" sldId="321"/>
        </pc:sldMkLst>
        <pc:spChg chg="mod">
          <ac:chgData name="Daniela Aldescu (VERTIK)" userId="02d38be3-87d1-4341-8ad8-edc61badf429" providerId="ADAL" clId="{67C62D54-F2E6-4A34-A9FB-60A55C738D5A}" dt="2023-06-11T05:59:06.949" v="2238" actId="20577"/>
          <ac:spMkLst>
            <pc:docMk/>
            <pc:sldMk cId="242081746" sldId="321"/>
            <ac:spMk id="13" creationId="{61D03FE0-3B73-A887-0F94-815A451089F9}"/>
          </ac:spMkLst>
        </pc:spChg>
        <pc:spChg chg="mod">
          <ac:chgData name="Daniela Aldescu (VERTIK)" userId="02d38be3-87d1-4341-8ad8-edc61badf429" providerId="ADAL" clId="{67C62D54-F2E6-4A34-A9FB-60A55C738D5A}" dt="2023-06-11T05:58:38.604" v="2234" actId="20577"/>
          <ac:spMkLst>
            <pc:docMk/>
            <pc:sldMk cId="242081746" sldId="321"/>
            <ac:spMk id="34" creationId="{0472BB47-0405-1EBC-23C7-91E62615902B}"/>
          </ac:spMkLst>
        </pc:spChg>
        <pc:picChg chg="del">
          <ac:chgData name="Daniela Aldescu (VERTIK)" userId="02d38be3-87d1-4341-8ad8-edc61badf429" providerId="ADAL" clId="{67C62D54-F2E6-4A34-A9FB-60A55C738D5A}" dt="2023-06-11T05:57:01.998" v="2147" actId="478"/>
          <ac:picMkLst>
            <pc:docMk/>
            <pc:sldMk cId="242081746" sldId="321"/>
            <ac:picMk id="6" creationId="{B39FB610-F2AE-714D-B7B7-9C1C5DD32A5E}"/>
          </ac:picMkLst>
        </pc:picChg>
        <pc:picChg chg="add mod">
          <ac:chgData name="Daniela Aldescu (VERTIK)" userId="02d38be3-87d1-4341-8ad8-edc61badf429" providerId="ADAL" clId="{67C62D54-F2E6-4A34-A9FB-60A55C738D5A}" dt="2023-06-11T05:59:29.869" v="2263" actId="1035"/>
          <ac:picMkLst>
            <pc:docMk/>
            <pc:sldMk cId="242081746" sldId="321"/>
            <ac:picMk id="8" creationId="{2C7B9940-58BE-A492-9E77-1A15DFA37096}"/>
          </ac:picMkLst>
        </pc:picChg>
        <pc:picChg chg="add mod">
          <ac:chgData name="Daniela Aldescu (VERTIK)" userId="02d38be3-87d1-4341-8ad8-edc61badf429" providerId="ADAL" clId="{67C62D54-F2E6-4A34-A9FB-60A55C738D5A}" dt="2023-06-11T05:59:33.232" v="2268" actId="1036"/>
          <ac:picMkLst>
            <pc:docMk/>
            <pc:sldMk cId="242081746" sldId="321"/>
            <ac:picMk id="9" creationId="{8E3DC20C-CD0A-A021-72BB-426763B5AF94}"/>
          </ac:picMkLst>
        </pc:picChg>
        <pc:picChg chg="add mod">
          <ac:chgData name="Daniela Aldescu (VERTIK)" userId="02d38be3-87d1-4341-8ad8-edc61badf429" providerId="ADAL" clId="{67C62D54-F2E6-4A34-A9FB-60A55C738D5A}" dt="2023-06-11T05:59:29.869" v="2263" actId="1035"/>
          <ac:picMkLst>
            <pc:docMk/>
            <pc:sldMk cId="242081746" sldId="321"/>
            <ac:picMk id="10" creationId="{F14F90AC-508B-F9C7-485A-5A7BC1F7B4AE}"/>
          </ac:picMkLst>
        </pc:picChg>
        <pc:picChg chg="mod">
          <ac:chgData name="Daniela Aldescu (VERTIK)" userId="02d38be3-87d1-4341-8ad8-edc61badf429" providerId="ADAL" clId="{67C62D54-F2E6-4A34-A9FB-60A55C738D5A}" dt="2023-06-11T05:59:11.124" v="2239" actId="1076"/>
          <ac:picMkLst>
            <pc:docMk/>
            <pc:sldMk cId="242081746" sldId="321"/>
            <ac:picMk id="11" creationId="{7DA98B70-01D5-581A-7713-4C499B954367}"/>
          </ac:picMkLst>
        </pc:picChg>
        <pc:picChg chg="del">
          <ac:chgData name="Daniela Aldescu (VERTIK)" userId="02d38be3-87d1-4341-8ad8-edc61badf429" providerId="ADAL" clId="{67C62D54-F2E6-4A34-A9FB-60A55C738D5A}" dt="2023-06-11T05:59:04.707" v="2236" actId="478"/>
          <ac:picMkLst>
            <pc:docMk/>
            <pc:sldMk cId="242081746" sldId="321"/>
            <ac:picMk id="12" creationId="{37365641-947B-045F-0DC4-A5D16B91135B}"/>
          </ac:picMkLst>
        </pc:picChg>
        <pc:picChg chg="add mod">
          <ac:chgData name="Daniela Aldescu (VERTIK)" userId="02d38be3-87d1-4341-8ad8-edc61badf429" providerId="ADAL" clId="{67C62D54-F2E6-4A34-A9FB-60A55C738D5A}" dt="2023-06-11T05:59:29.869" v="2263" actId="1035"/>
          <ac:picMkLst>
            <pc:docMk/>
            <pc:sldMk cId="242081746" sldId="321"/>
            <ac:picMk id="15" creationId="{C16A6541-4960-648C-A1A7-CAF4D374E139}"/>
          </ac:picMkLst>
        </pc:picChg>
      </pc:sldChg>
      <pc:sldChg chg="addSp delSp modSp add mod">
        <pc:chgData name="Daniela Aldescu (VERTIK)" userId="02d38be3-87d1-4341-8ad8-edc61badf429" providerId="ADAL" clId="{67C62D54-F2E6-4A34-A9FB-60A55C738D5A}" dt="2023-06-11T06:03:55.795" v="2351" actId="1076"/>
        <pc:sldMkLst>
          <pc:docMk/>
          <pc:sldMk cId="967563856" sldId="322"/>
        </pc:sldMkLst>
        <pc:spChg chg="add mod">
          <ac:chgData name="Daniela Aldescu (VERTIK)" userId="02d38be3-87d1-4341-8ad8-edc61badf429" providerId="ADAL" clId="{67C62D54-F2E6-4A34-A9FB-60A55C738D5A}" dt="2023-06-11T06:03:02.610" v="2305" actId="113"/>
          <ac:spMkLst>
            <pc:docMk/>
            <pc:sldMk cId="967563856" sldId="322"/>
            <ac:spMk id="10" creationId="{51B50601-3CC4-A141-1111-AB975C969BF5}"/>
          </ac:spMkLst>
        </pc:spChg>
        <pc:spChg chg="mod">
          <ac:chgData name="Daniela Aldescu (VERTIK)" userId="02d38be3-87d1-4341-8ad8-edc61badf429" providerId="ADAL" clId="{67C62D54-F2E6-4A34-A9FB-60A55C738D5A}" dt="2023-06-11T06:03:27.752" v="2314" actId="20577"/>
          <ac:spMkLst>
            <pc:docMk/>
            <pc:sldMk cId="967563856" sldId="322"/>
            <ac:spMk id="13" creationId="{61D03FE0-3B73-A887-0F94-815A451089F9}"/>
          </ac:spMkLst>
        </pc:spChg>
        <pc:spChg chg="mod">
          <ac:chgData name="Daniela Aldescu (VERTIK)" userId="02d38be3-87d1-4341-8ad8-edc61badf429" providerId="ADAL" clId="{67C62D54-F2E6-4A34-A9FB-60A55C738D5A}" dt="2023-06-11T06:02:35.301" v="2296" actId="20577"/>
          <ac:spMkLst>
            <pc:docMk/>
            <pc:sldMk cId="967563856" sldId="322"/>
            <ac:spMk id="34" creationId="{0472BB47-0405-1EBC-23C7-91E62615902B}"/>
          </ac:spMkLst>
        </pc:spChg>
        <pc:picChg chg="del mod">
          <ac:chgData name="Daniela Aldescu (VERTIK)" userId="02d38be3-87d1-4341-8ad8-edc61badf429" providerId="ADAL" clId="{67C62D54-F2E6-4A34-A9FB-60A55C738D5A}" dt="2023-06-11T06:00:12.864" v="2271" actId="478"/>
          <ac:picMkLst>
            <pc:docMk/>
            <pc:sldMk cId="967563856" sldId="322"/>
            <ac:picMk id="6" creationId="{B39FB610-F2AE-714D-B7B7-9C1C5DD32A5E}"/>
          </ac:picMkLst>
        </pc:picChg>
        <pc:picChg chg="add mod">
          <ac:chgData name="Daniela Aldescu (VERTIK)" userId="02d38be3-87d1-4341-8ad8-edc61badf429" providerId="ADAL" clId="{67C62D54-F2E6-4A34-A9FB-60A55C738D5A}" dt="2023-06-11T06:00:40.756" v="2281" actId="1076"/>
          <ac:picMkLst>
            <pc:docMk/>
            <pc:sldMk cId="967563856" sldId="322"/>
            <ac:picMk id="8" creationId="{C90A7118-69E4-332F-A2A6-A55B87D980DA}"/>
          </ac:picMkLst>
        </pc:picChg>
        <pc:picChg chg="del">
          <ac:chgData name="Daniela Aldescu (VERTIK)" userId="02d38be3-87d1-4341-8ad8-edc61badf429" providerId="ADAL" clId="{67C62D54-F2E6-4A34-A9FB-60A55C738D5A}" dt="2023-06-11T06:00:32.345" v="2277" actId="478"/>
          <ac:picMkLst>
            <pc:docMk/>
            <pc:sldMk cId="967563856" sldId="322"/>
            <ac:picMk id="11" creationId="{7DA98B70-01D5-581A-7713-4C499B954367}"/>
          </ac:picMkLst>
        </pc:picChg>
        <pc:picChg chg="mod">
          <ac:chgData name="Daniela Aldescu (VERTIK)" userId="02d38be3-87d1-4341-8ad8-edc61badf429" providerId="ADAL" clId="{67C62D54-F2E6-4A34-A9FB-60A55C738D5A}" dt="2023-06-11T06:03:34.346" v="2332" actId="1035"/>
          <ac:picMkLst>
            <pc:docMk/>
            <pc:sldMk cId="967563856" sldId="322"/>
            <ac:picMk id="12" creationId="{37365641-947B-045F-0DC4-A5D16B91135B}"/>
          </ac:picMkLst>
        </pc:picChg>
        <pc:picChg chg="del">
          <ac:chgData name="Daniela Aldescu (VERTIK)" userId="02d38be3-87d1-4341-8ad8-edc61badf429" providerId="ADAL" clId="{67C62D54-F2E6-4A34-A9FB-60A55C738D5A}" dt="2023-06-11T06:00:31.089" v="2276" actId="478"/>
          <ac:picMkLst>
            <pc:docMk/>
            <pc:sldMk cId="967563856" sldId="322"/>
            <ac:picMk id="14" creationId="{C46A7A75-A849-6F74-46AD-99A915E878A7}"/>
          </ac:picMkLst>
        </pc:picChg>
        <pc:picChg chg="add mod">
          <ac:chgData name="Daniela Aldescu (VERTIK)" userId="02d38be3-87d1-4341-8ad8-edc61badf429" providerId="ADAL" clId="{67C62D54-F2E6-4A34-A9FB-60A55C738D5A}" dt="2023-06-11T06:03:38.582" v="2345" actId="1035"/>
          <ac:picMkLst>
            <pc:docMk/>
            <pc:sldMk cId="967563856" sldId="322"/>
            <ac:picMk id="15" creationId="{2A8CCFA7-A1AF-9C7F-50AE-54A08E490DDF}"/>
          </ac:picMkLst>
        </pc:picChg>
        <pc:picChg chg="add mod">
          <ac:chgData name="Daniela Aldescu (VERTIK)" userId="02d38be3-87d1-4341-8ad8-edc61badf429" providerId="ADAL" clId="{67C62D54-F2E6-4A34-A9FB-60A55C738D5A}" dt="2023-06-11T06:03:46.953" v="2347" actId="1076"/>
          <ac:picMkLst>
            <pc:docMk/>
            <pc:sldMk cId="967563856" sldId="322"/>
            <ac:picMk id="16" creationId="{D35F80CB-CF1D-B0EE-2E57-A0132191E159}"/>
          </ac:picMkLst>
        </pc:picChg>
        <pc:picChg chg="add mod">
          <ac:chgData name="Daniela Aldescu (VERTIK)" userId="02d38be3-87d1-4341-8ad8-edc61badf429" providerId="ADAL" clId="{67C62D54-F2E6-4A34-A9FB-60A55C738D5A}" dt="2023-06-11T06:03:51.653" v="2349" actId="1076"/>
          <ac:picMkLst>
            <pc:docMk/>
            <pc:sldMk cId="967563856" sldId="322"/>
            <ac:picMk id="17" creationId="{74D47B6D-2CDE-94B9-A2BA-C3A10CC1A578}"/>
          </ac:picMkLst>
        </pc:picChg>
        <pc:picChg chg="add mod">
          <ac:chgData name="Daniela Aldescu (VERTIK)" userId="02d38be3-87d1-4341-8ad8-edc61badf429" providerId="ADAL" clId="{67C62D54-F2E6-4A34-A9FB-60A55C738D5A}" dt="2023-06-11T06:03:55.795" v="2351" actId="1076"/>
          <ac:picMkLst>
            <pc:docMk/>
            <pc:sldMk cId="967563856" sldId="322"/>
            <ac:picMk id="18" creationId="{458F7D28-642C-C33B-3291-08A444440A12}"/>
          </ac:picMkLst>
        </pc:picChg>
      </pc:sldChg>
      <pc:sldChg chg="addSp delSp modSp add mod">
        <pc:chgData name="Daniela Aldescu (VERTIK)" userId="02d38be3-87d1-4341-8ad8-edc61badf429" providerId="ADAL" clId="{67C62D54-F2E6-4A34-A9FB-60A55C738D5A}" dt="2023-06-11T06:07:17.837" v="2463" actId="1035"/>
        <pc:sldMkLst>
          <pc:docMk/>
          <pc:sldMk cId="1031564276" sldId="323"/>
        </pc:sldMkLst>
        <pc:spChg chg="add del mod">
          <ac:chgData name="Daniela Aldescu (VERTIK)" userId="02d38be3-87d1-4341-8ad8-edc61badf429" providerId="ADAL" clId="{67C62D54-F2E6-4A34-A9FB-60A55C738D5A}" dt="2023-06-11T06:06:37.515" v="2429" actId="1076"/>
          <ac:spMkLst>
            <pc:docMk/>
            <pc:sldMk cId="1031564276" sldId="323"/>
            <ac:spMk id="13" creationId="{61D03FE0-3B73-A887-0F94-815A451089F9}"/>
          </ac:spMkLst>
        </pc:spChg>
        <pc:spChg chg="add del">
          <ac:chgData name="Daniela Aldescu (VERTIK)" userId="02d38be3-87d1-4341-8ad8-edc61badf429" providerId="ADAL" clId="{67C62D54-F2E6-4A34-A9FB-60A55C738D5A}" dt="2023-06-11T06:06:45.557" v="2433" actId="478"/>
          <ac:spMkLst>
            <pc:docMk/>
            <pc:sldMk cId="1031564276" sldId="323"/>
            <ac:spMk id="16" creationId="{73A75287-BCE3-7E1C-C3F2-0379B0C4751A}"/>
          </ac:spMkLst>
        </pc:spChg>
        <pc:spChg chg="mod">
          <ac:chgData name="Daniela Aldescu (VERTIK)" userId="02d38be3-87d1-4341-8ad8-edc61badf429" providerId="ADAL" clId="{67C62D54-F2E6-4A34-A9FB-60A55C738D5A}" dt="2023-06-11T06:05:37.769" v="2409" actId="20577"/>
          <ac:spMkLst>
            <pc:docMk/>
            <pc:sldMk cId="1031564276" sldId="323"/>
            <ac:spMk id="34" creationId="{0472BB47-0405-1EBC-23C7-91E62615902B}"/>
          </ac:spMkLst>
        </pc:spChg>
        <pc:picChg chg="del">
          <ac:chgData name="Daniela Aldescu (VERTIK)" userId="02d38be3-87d1-4341-8ad8-edc61badf429" providerId="ADAL" clId="{67C62D54-F2E6-4A34-A9FB-60A55C738D5A}" dt="2023-06-11T06:04:44.931" v="2353" actId="478"/>
          <ac:picMkLst>
            <pc:docMk/>
            <pc:sldMk cId="1031564276" sldId="323"/>
            <ac:picMk id="6" creationId="{B39FB610-F2AE-714D-B7B7-9C1C5DD32A5E}"/>
          </ac:picMkLst>
        </pc:picChg>
        <pc:picChg chg="add mod">
          <ac:chgData name="Daniela Aldescu (VERTIK)" userId="02d38be3-87d1-4341-8ad8-edc61badf429" providerId="ADAL" clId="{67C62D54-F2E6-4A34-A9FB-60A55C738D5A}" dt="2023-06-11T06:05:08.049" v="2360" actId="1076"/>
          <ac:picMkLst>
            <pc:docMk/>
            <pc:sldMk cId="1031564276" sldId="323"/>
            <ac:picMk id="8" creationId="{4FD57BB7-2B43-321B-A776-9FC79D3E5C4E}"/>
          </ac:picMkLst>
        </pc:picChg>
        <pc:picChg chg="add mod">
          <ac:chgData name="Daniela Aldescu (VERTIK)" userId="02d38be3-87d1-4341-8ad8-edc61badf429" providerId="ADAL" clId="{67C62D54-F2E6-4A34-A9FB-60A55C738D5A}" dt="2023-06-11T06:05:12.610" v="2362" actId="1076"/>
          <ac:picMkLst>
            <pc:docMk/>
            <pc:sldMk cId="1031564276" sldId="323"/>
            <ac:picMk id="9" creationId="{F7A26991-3E3F-C233-E3F0-42FBB3EEA6D9}"/>
          </ac:picMkLst>
        </pc:picChg>
        <pc:picChg chg="add mod">
          <ac:chgData name="Daniela Aldescu (VERTIK)" userId="02d38be3-87d1-4341-8ad8-edc61badf429" providerId="ADAL" clId="{67C62D54-F2E6-4A34-A9FB-60A55C738D5A}" dt="2023-06-11T06:05:23.550" v="2366" actId="14100"/>
          <ac:picMkLst>
            <pc:docMk/>
            <pc:sldMk cId="1031564276" sldId="323"/>
            <ac:picMk id="10" creationId="{A9EA0767-487B-DE38-FA24-05465F36547F}"/>
          </ac:picMkLst>
        </pc:picChg>
        <pc:picChg chg="del">
          <ac:chgData name="Daniela Aldescu (VERTIK)" userId="02d38be3-87d1-4341-8ad8-edc61badf429" providerId="ADAL" clId="{67C62D54-F2E6-4A34-A9FB-60A55C738D5A}" dt="2023-06-11T06:05:16.655" v="2364" actId="478"/>
          <ac:picMkLst>
            <pc:docMk/>
            <pc:sldMk cId="1031564276" sldId="323"/>
            <ac:picMk id="11" creationId="{7DA98B70-01D5-581A-7713-4C499B954367}"/>
          </ac:picMkLst>
        </pc:picChg>
        <pc:picChg chg="mod">
          <ac:chgData name="Daniela Aldescu (VERTIK)" userId="02d38be3-87d1-4341-8ad8-edc61badf429" providerId="ADAL" clId="{67C62D54-F2E6-4A34-A9FB-60A55C738D5A}" dt="2023-06-11T06:06:52.960" v="2449" actId="1035"/>
          <ac:picMkLst>
            <pc:docMk/>
            <pc:sldMk cId="1031564276" sldId="323"/>
            <ac:picMk id="12" creationId="{37365641-947B-045F-0DC4-A5D16B91135B}"/>
          </ac:picMkLst>
        </pc:picChg>
        <pc:picChg chg="mod">
          <ac:chgData name="Daniela Aldescu (VERTIK)" userId="02d38be3-87d1-4341-8ad8-edc61badf429" providerId="ADAL" clId="{67C62D54-F2E6-4A34-A9FB-60A55C738D5A}" dt="2023-06-11T06:06:48.668" v="2442" actId="1035"/>
          <ac:picMkLst>
            <pc:docMk/>
            <pc:sldMk cId="1031564276" sldId="323"/>
            <ac:picMk id="14" creationId="{C46A7A75-A849-6F74-46AD-99A915E878A7}"/>
          </ac:picMkLst>
        </pc:picChg>
        <pc:picChg chg="add mod">
          <ac:chgData name="Daniela Aldescu (VERTIK)" userId="02d38be3-87d1-4341-8ad8-edc61badf429" providerId="ADAL" clId="{67C62D54-F2E6-4A34-A9FB-60A55C738D5A}" dt="2023-06-11T06:06:57.561" v="2451" actId="1076"/>
          <ac:picMkLst>
            <pc:docMk/>
            <pc:sldMk cId="1031564276" sldId="323"/>
            <ac:picMk id="17" creationId="{F7EDDDCB-18D8-60F2-D07E-A227C8015B21}"/>
          </ac:picMkLst>
        </pc:picChg>
        <pc:picChg chg="add mod">
          <ac:chgData name="Daniela Aldescu (VERTIK)" userId="02d38be3-87d1-4341-8ad8-edc61badf429" providerId="ADAL" clId="{67C62D54-F2E6-4A34-A9FB-60A55C738D5A}" dt="2023-06-11T06:07:01.774" v="2453" actId="1076"/>
          <ac:picMkLst>
            <pc:docMk/>
            <pc:sldMk cId="1031564276" sldId="323"/>
            <ac:picMk id="18" creationId="{94A344CF-E0DD-2172-ABC0-7D07E4DAE7CD}"/>
          </ac:picMkLst>
        </pc:picChg>
        <pc:picChg chg="add mod">
          <ac:chgData name="Daniela Aldescu (VERTIK)" userId="02d38be3-87d1-4341-8ad8-edc61badf429" providerId="ADAL" clId="{67C62D54-F2E6-4A34-A9FB-60A55C738D5A}" dt="2023-06-11T06:07:07.553" v="2455" actId="1076"/>
          <ac:picMkLst>
            <pc:docMk/>
            <pc:sldMk cId="1031564276" sldId="323"/>
            <ac:picMk id="19" creationId="{F0B379BD-BB51-A0CA-1350-4451C0EF368D}"/>
          </ac:picMkLst>
        </pc:picChg>
        <pc:picChg chg="add mod">
          <ac:chgData name="Daniela Aldescu (VERTIK)" userId="02d38be3-87d1-4341-8ad8-edc61badf429" providerId="ADAL" clId="{67C62D54-F2E6-4A34-A9FB-60A55C738D5A}" dt="2023-06-11T06:07:17.837" v="2463" actId="1035"/>
          <ac:picMkLst>
            <pc:docMk/>
            <pc:sldMk cId="1031564276" sldId="323"/>
            <ac:picMk id="20" creationId="{E2ED5D01-8DCE-06D4-49CB-F16309ED8D7E}"/>
          </ac:picMkLst>
        </pc:picChg>
        <pc:picChg chg="add mod">
          <ac:chgData name="Daniela Aldescu (VERTIK)" userId="02d38be3-87d1-4341-8ad8-edc61badf429" providerId="ADAL" clId="{67C62D54-F2E6-4A34-A9FB-60A55C738D5A}" dt="2023-06-11T06:07:15.475" v="2459" actId="1076"/>
          <ac:picMkLst>
            <pc:docMk/>
            <pc:sldMk cId="1031564276" sldId="323"/>
            <ac:picMk id="21" creationId="{D5E001A0-37AD-97EF-356A-15D8D37EBEB4}"/>
          </ac:picMkLst>
        </pc:picChg>
      </pc:sldChg>
      <pc:sldChg chg="add del">
        <pc:chgData name="Daniela Aldescu (VERTIK)" userId="02d38be3-87d1-4341-8ad8-edc61badf429" providerId="ADAL" clId="{67C62D54-F2E6-4A34-A9FB-60A55C738D5A}" dt="2023-06-11T06:04:53.265" v="2356"/>
        <pc:sldMkLst>
          <pc:docMk/>
          <pc:sldMk cId="2825589013" sldId="324"/>
        </pc:sldMkLst>
      </pc:sldChg>
      <pc:sldChg chg="addSp delSp modSp add mod">
        <pc:chgData name="Daniela Aldescu (VERTIK)" userId="02d38be3-87d1-4341-8ad8-edc61badf429" providerId="ADAL" clId="{67C62D54-F2E6-4A34-A9FB-60A55C738D5A}" dt="2023-06-12T03:36:38.486" v="2546" actId="20577"/>
        <pc:sldMkLst>
          <pc:docMk/>
          <pc:sldMk cId="3560685744" sldId="324"/>
        </pc:sldMkLst>
        <pc:spChg chg="mod">
          <ac:chgData name="Daniela Aldescu (VERTIK)" userId="02d38be3-87d1-4341-8ad8-edc61badf429" providerId="ADAL" clId="{67C62D54-F2E6-4A34-A9FB-60A55C738D5A}" dt="2023-06-12T03:36:38.486" v="2546" actId="20577"/>
          <ac:spMkLst>
            <pc:docMk/>
            <pc:sldMk cId="3560685744" sldId="324"/>
            <ac:spMk id="10" creationId="{9600EDE0-0A3E-F780-3424-6DD1726D18B3}"/>
          </ac:spMkLst>
        </pc:spChg>
        <pc:spChg chg="del">
          <ac:chgData name="Daniela Aldescu (VERTIK)" userId="02d38be3-87d1-4341-8ad8-edc61badf429" providerId="ADAL" clId="{67C62D54-F2E6-4A34-A9FB-60A55C738D5A}" dt="2023-06-12T03:35:04.384" v="2465" actId="478"/>
          <ac:spMkLst>
            <pc:docMk/>
            <pc:sldMk cId="3560685744" sldId="324"/>
            <ac:spMk id="11" creationId="{296C7DA1-D4D5-37AB-7926-0557EF371A59}"/>
          </ac:spMkLst>
        </pc:spChg>
        <pc:spChg chg="del">
          <ac:chgData name="Daniela Aldescu (VERTIK)" userId="02d38be3-87d1-4341-8ad8-edc61badf429" providerId="ADAL" clId="{67C62D54-F2E6-4A34-A9FB-60A55C738D5A}" dt="2023-06-12T03:35:04.384" v="2465" actId="478"/>
          <ac:spMkLst>
            <pc:docMk/>
            <pc:sldMk cId="3560685744" sldId="324"/>
            <ac:spMk id="15" creationId="{16465737-213F-1A33-FC51-753DFE638ECC}"/>
          </ac:spMkLst>
        </pc:spChg>
        <pc:spChg chg="del">
          <ac:chgData name="Daniela Aldescu (VERTIK)" userId="02d38be3-87d1-4341-8ad8-edc61badf429" providerId="ADAL" clId="{67C62D54-F2E6-4A34-A9FB-60A55C738D5A}" dt="2023-06-12T03:35:04.384" v="2465" actId="478"/>
          <ac:spMkLst>
            <pc:docMk/>
            <pc:sldMk cId="3560685744" sldId="324"/>
            <ac:spMk id="16" creationId="{610935CF-5319-74AA-9D6C-74EC1A0E6DEE}"/>
          </ac:spMkLst>
        </pc:spChg>
        <pc:spChg chg="del">
          <ac:chgData name="Daniela Aldescu (VERTIK)" userId="02d38be3-87d1-4341-8ad8-edc61badf429" providerId="ADAL" clId="{67C62D54-F2E6-4A34-A9FB-60A55C738D5A}" dt="2023-06-12T03:35:04.384" v="2465" actId="478"/>
          <ac:spMkLst>
            <pc:docMk/>
            <pc:sldMk cId="3560685744" sldId="324"/>
            <ac:spMk id="17" creationId="{95E52E44-B7EE-E75B-D485-DA5B1812DC45}"/>
          </ac:spMkLst>
        </pc:spChg>
        <pc:picChg chg="add mod">
          <ac:chgData name="Daniela Aldescu (VERTIK)" userId="02d38be3-87d1-4341-8ad8-edc61badf429" providerId="ADAL" clId="{67C62D54-F2E6-4A34-A9FB-60A55C738D5A}" dt="2023-06-12T03:35:45.289" v="2474" actId="14100"/>
          <ac:picMkLst>
            <pc:docMk/>
            <pc:sldMk cId="3560685744" sldId="324"/>
            <ac:picMk id="2" creationId="{4CF06CB8-C211-8D43-6143-040DA9F31A7E}"/>
          </ac:picMkLst>
        </pc:picChg>
        <pc:picChg chg="del">
          <ac:chgData name="Daniela Aldescu (VERTIK)" userId="02d38be3-87d1-4341-8ad8-edc61badf429" providerId="ADAL" clId="{67C62D54-F2E6-4A34-A9FB-60A55C738D5A}" dt="2023-06-12T03:35:04.384" v="2465" actId="478"/>
          <ac:picMkLst>
            <pc:docMk/>
            <pc:sldMk cId="3560685744" sldId="324"/>
            <ac:picMk id="6" creationId="{F88BBDC1-15DE-3E0F-C83D-D2A65912D7E1}"/>
          </ac:picMkLst>
        </pc:picChg>
        <pc:picChg chg="add mod">
          <ac:chgData name="Daniela Aldescu (VERTIK)" userId="02d38be3-87d1-4341-8ad8-edc61badf429" providerId="ADAL" clId="{67C62D54-F2E6-4A34-A9FB-60A55C738D5A}" dt="2023-06-12T03:35:47.176" v="2475" actId="1076"/>
          <ac:picMkLst>
            <pc:docMk/>
            <pc:sldMk cId="3560685744" sldId="324"/>
            <ac:picMk id="8" creationId="{5898866F-2513-4196-11D2-7F776801D2F2}"/>
          </ac:picMkLst>
        </pc:picChg>
        <pc:picChg chg="del">
          <ac:chgData name="Daniela Aldescu (VERTIK)" userId="02d38be3-87d1-4341-8ad8-edc61badf429" providerId="ADAL" clId="{67C62D54-F2E6-4A34-A9FB-60A55C738D5A}" dt="2023-06-12T03:35:04.384" v="2465" actId="478"/>
          <ac:picMkLst>
            <pc:docMk/>
            <pc:sldMk cId="3560685744" sldId="324"/>
            <ac:picMk id="9" creationId="{FA6F0F2E-CE7E-844A-9996-95BFBD8BE97E}"/>
          </ac:picMkLst>
        </pc:picChg>
        <pc:picChg chg="del">
          <ac:chgData name="Daniela Aldescu (VERTIK)" userId="02d38be3-87d1-4341-8ad8-edc61badf429" providerId="ADAL" clId="{67C62D54-F2E6-4A34-A9FB-60A55C738D5A}" dt="2023-06-12T03:35:04.384" v="2465" actId="478"/>
          <ac:picMkLst>
            <pc:docMk/>
            <pc:sldMk cId="3560685744" sldId="324"/>
            <ac:picMk id="12" creationId="{8F6F2B83-9FDF-08DC-12BD-4EAD2F4B2211}"/>
          </ac:picMkLst>
        </pc:picChg>
        <pc:picChg chg="del">
          <ac:chgData name="Daniela Aldescu (VERTIK)" userId="02d38be3-87d1-4341-8ad8-edc61badf429" providerId="ADAL" clId="{67C62D54-F2E6-4A34-A9FB-60A55C738D5A}" dt="2023-06-12T03:35:04.384" v="2465" actId="478"/>
          <ac:picMkLst>
            <pc:docMk/>
            <pc:sldMk cId="3560685744" sldId="324"/>
            <ac:picMk id="14" creationId="{B6F7E9EC-B4AB-96D4-55A9-4260A5E12DA3}"/>
          </ac:picMkLst>
        </pc:picChg>
      </pc:sldChg>
      <pc:sldChg chg="addSp delSp modSp add mod">
        <pc:chgData name="Daniela Aldescu (VERTIK)" userId="02d38be3-87d1-4341-8ad8-edc61badf429" providerId="ADAL" clId="{67C62D54-F2E6-4A34-A9FB-60A55C738D5A}" dt="2023-06-12T03:44:23.720" v="2776" actId="20577"/>
        <pc:sldMkLst>
          <pc:docMk/>
          <pc:sldMk cId="504336272" sldId="325"/>
        </pc:sldMkLst>
        <pc:spChg chg="add mod">
          <ac:chgData name="Daniela Aldescu (VERTIK)" userId="02d38be3-87d1-4341-8ad8-edc61badf429" providerId="ADAL" clId="{67C62D54-F2E6-4A34-A9FB-60A55C738D5A}" dt="2023-06-12T03:43:46.479" v="2740" actId="1076"/>
          <ac:spMkLst>
            <pc:docMk/>
            <pc:sldMk cId="504336272" sldId="325"/>
            <ac:spMk id="9" creationId="{1960FEE4-3E75-0B0B-B570-FFBCBD096104}"/>
          </ac:spMkLst>
        </pc:spChg>
        <pc:spChg chg="del mod">
          <ac:chgData name="Daniela Aldescu (VERTIK)" userId="02d38be3-87d1-4341-8ad8-edc61badf429" providerId="ADAL" clId="{67C62D54-F2E6-4A34-A9FB-60A55C738D5A}" dt="2023-06-12T03:37:17.780" v="2567"/>
          <ac:spMkLst>
            <pc:docMk/>
            <pc:sldMk cId="504336272" sldId="325"/>
            <ac:spMk id="10" creationId="{9600EDE0-0A3E-F780-3424-6DD1726D18B3}"/>
          </ac:spMkLst>
        </pc:spChg>
        <pc:spChg chg="add mod">
          <ac:chgData name="Daniela Aldescu (VERTIK)" userId="02d38be3-87d1-4341-8ad8-edc61badf429" providerId="ADAL" clId="{67C62D54-F2E6-4A34-A9FB-60A55C738D5A}" dt="2023-06-12T03:43:43.437" v="2739" actId="1076"/>
          <ac:spMkLst>
            <pc:docMk/>
            <pc:sldMk cId="504336272" sldId="325"/>
            <ac:spMk id="11" creationId="{4FDA021F-D60E-DF08-C8E3-BFCF0DC68C8B}"/>
          </ac:spMkLst>
        </pc:spChg>
        <pc:spChg chg="add mod">
          <ac:chgData name="Daniela Aldescu (VERTIK)" userId="02d38be3-87d1-4341-8ad8-edc61badf429" providerId="ADAL" clId="{67C62D54-F2E6-4A34-A9FB-60A55C738D5A}" dt="2023-06-12T03:38:22.444" v="2588" actId="20577"/>
          <ac:spMkLst>
            <pc:docMk/>
            <pc:sldMk cId="504336272" sldId="325"/>
            <ac:spMk id="12" creationId="{053C951F-92DD-2C9E-BB0A-3C2E639EB36D}"/>
          </ac:spMkLst>
        </pc:spChg>
        <pc:spChg chg="add del mod">
          <ac:chgData name="Daniela Aldescu (VERTIK)" userId="02d38be3-87d1-4341-8ad8-edc61badf429" providerId="ADAL" clId="{67C62D54-F2E6-4A34-A9FB-60A55C738D5A}" dt="2023-06-12T03:43:22.311" v="2734" actId="478"/>
          <ac:spMkLst>
            <pc:docMk/>
            <pc:sldMk cId="504336272" sldId="325"/>
            <ac:spMk id="15" creationId="{3DE32159-4393-009A-A0FF-6E6E82D9963E}"/>
          </ac:spMkLst>
        </pc:spChg>
        <pc:graphicFrameChg chg="add mod">
          <ac:chgData name="Daniela Aldescu (VERTIK)" userId="02d38be3-87d1-4341-8ad8-edc61badf429" providerId="ADAL" clId="{67C62D54-F2E6-4A34-A9FB-60A55C738D5A}" dt="2023-06-12T03:44:23.720" v="2776" actId="20577"/>
          <ac:graphicFrameMkLst>
            <pc:docMk/>
            <pc:sldMk cId="504336272" sldId="325"/>
            <ac:graphicFrameMk id="16" creationId="{3075F752-2BAF-6E57-6F6E-A8B5F50676C2}"/>
          </ac:graphicFrameMkLst>
        </pc:graphicFrameChg>
        <pc:picChg chg="del">
          <ac:chgData name="Daniela Aldescu (VERTIK)" userId="02d38be3-87d1-4341-8ad8-edc61badf429" providerId="ADAL" clId="{67C62D54-F2E6-4A34-A9FB-60A55C738D5A}" dt="2023-06-12T03:36:48.833" v="2549" actId="478"/>
          <ac:picMkLst>
            <pc:docMk/>
            <pc:sldMk cId="504336272" sldId="325"/>
            <ac:picMk id="2" creationId="{4CF06CB8-C211-8D43-6143-040DA9F31A7E}"/>
          </ac:picMkLst>
        </pc:picChg>
        <pc:picChg chg="del">
          <ac:chgData name="Daniela Aldescu (VERTIK)" userId="02d38be3-87d1-4341-8ad8-edc61badf429" providerId="ADAL" clId="{67C62D54-F2E6-4A34-A9FB-60A55C738D5A}" dt="2023-06-12T03:36:47.223" v="2548" actId="478"/>
          <ac:picMkLst>
            <pc:docMk/>
            <pc:sldMk cId="504336272" sldId="325"/>
            <ac:picMk id="8" creationId="{5898866F-2513-4196-11D2-7F776801D2F2}"/>
          </ac:picMkLst>
        </pc:picChg>
        <pc:picChg chg="add mod">
          <ac:chgData name="Daniela Aldescu (VERTIK)" userId="02d38be3-87d1-4341-8ad8-edc61badf429" providerId="ADAL" clId="{67C62D54-F2E6-4A34-A9FB-60A55C738D5A}" dt="2023-06-12T03:40:03.788" v="2661" actId="1076"/>
          <ac:picMkLst>
            <pc:docMk/>
            <pc:sldMk cId="504336272" sldId="325"/>
            <ac:picMk id="13" creationId="{2EAA676E-301B-0241-DF70-3CEE1158D4AF}"/>
          </ac:picMkLst>
        </pc:picChg>
      </pc:sldChg>
      <pc:sldChg chg="addSp delSp modSp add mod">
        <pc:chgData name="Daniela Aldescu (VERTIK)" userId="02d38be3-87d1-4341-8ad8-edc61badf429" providerId="ADAL" clId="{67C62D54-F2E6-4A34-A9FB-60A55C738D5A}" dt="2023-06-12T03:49:10.249" v="2872" actId="1076"/>
        <pc:sldMkLst>
          <pc:docMk/>
          <pc:sldMk cId="1606810037" sldId="326"/>
        </pc:sldMkLst>
        <pc:spChg chg="add mod">
          <ac:chgData name="Daniela Aldescu (VERTIK)" userId="02d38be3-87d1-4341-8ad8-edc61badf429" providerId="ADAL" clId="{67C62D54-F2E6-4A34-A9FB-60A55C738D5A}" dt="2023-06-12T03:46:49.736" v="2831" actId="20577"/>
          <ac:spMkLst>
            <pc:docMk/>
            <pc:sldMk cId="1606810037" sldId="326"/>
            <ac:spMk id="2" creationId="{D4A496A3-A2C1-7BBF-7559-01D9DAAF3829}"/>
          </ac:spMkLst>
        </pc:spChg>
        <pc:spChg chg="mod">
          <ac:chgData name="Daniela Aldescu (VERTIK)" userId="02d38be3-87d1-4341-8ad8-edc61badf429" providerId="ADAL" clId="{67C62D54-F2E6-4A34-A9FB-60A55C738D5A}" dt="2023-06-12T03:45:00.437" v="2802" actId="20577"/>
          <ac:spMkLst>
            <pc:docMk/>
            <pc:sldMk cId="1606810037" sldId="326"/>
            <ac:spMk id="10" creationId="{9600EDE0-0A3E-F780-3424-6DD1726D18B3}"/>
          </ac:spMkLst>
        </pc:spChg>
        <pc:spChg chg="del">
          <ac:chgData name="Daniela Aldescu (VERTIK)" userId="02d38be3-87d1-4341-8ad8-edc61badf429" providerId="ADAL" clId="{67C62D54-F2E6-4A34-A9FB-60A55C738D5A}" dt="2023-06-12T03:44:49.256" v="2778" actId="478"/>
          <ac:spMkLst>
            <pc:docMk/>
            <pc:sldMk cId="1606810037" sldId="326"/>
            <ac:spMk id="11" creationId="{296C7DA1-D4D5-37AB-7926-0557EF371A59}"/>
          </ac:spMkLst>
        </pc:spChg>
        <pc:spChg chg="del">
          <ac:chgData name="Daniela Aldescu (VERTIK)" userId="02d38be3-87d1-4341-8ad8-edc61badf429" providerId="ADAL" clId="{67C62D54-F2E6-4A34-A9FB-60A55C738D5A}" dt="2023-06-12T03:44:49.256" v="2778" actId="478"/>
          <ac:spMkLst>
            <pc:docMk/>
            <pc:sldMk cId="1606810037" sldId="326"/>
            <ac:spMk id="15" creationId="{16465737-213F-1A33-FC51-753DFE638ECC}"/>
          </ac:spMkLst>
        </pc:spChg>
        <pc:spChg chg="del">
          <ac:chgData name="Daniela Aldescu (VERTIK)" userId="02d38be3-87d1-4341-8ad8-edc61badf429" providerId="ADAL" clId="{67C62D54-F2E6-4A34-A9FB-60A55C738D5A}" dt="2023-06-12T03:44:49.256" v="2778" actId="478"/>
          <ac:spMkLst>
            <pc:docMk/>
            <pc:sldMk cId="1606810037" sldId="326"/>
            <ac:spMk id="16" creationId="{610935CF-5319-74AA-9D6C-74EC1A0E6DEE}"/>
          </ac:spMkLst>
        </pc:spChg>
        <pc:spChg chg="del">
          <ac:chgData name="Daniela Aldescu (VERTIK)" userId="02d38be3-87d1-4341-8ad8-edc61badf429" providerId="ADAL" clId="{67C62D54-F2E6-4A34-A9FB-60A55C738D5A}" dt="2023-06-12T03:44:49.256" v="2778" actId="478"/>
          <ac:spMkLst>
            <pc:docMk/>
            <pc:sldMk cId="1606810037" sldId="326"/>
            <ac:spMk id="17" creationId="{95E52E44-B7EE-E75B-D485-DA5B1812DC45}"/>
          </ac:spMkLst>
        </pc:spChg>
        <pc:spChg chg="add mod">
          <ac:chgData name="Daniela Aldescu (VERTIK)" userId="02d38be3-87d1-4341-8ad8-edc61badf429" providerId="ADAL" clId="{67C62D54-F2E6-4A34-A9FB-60A55C738D5A}" dt="2023-06-12T03:47:49.430" v="2860" actId="1076"/>
          <ac:spMkLst>
            <pc:docMk/>
            <pc:sldMk cId="1606810037" sldId="326"/>
            <ac:spMk id="18" creationId="{EB5D3972-2B5D-BD33-97BC-815C9339340C}"/>
          </ac:spMkLst>
        </pc:spChg>
        <pc:spChg chg="add mod">
          <ac:chgData name="Daniela Aldescu (VERTIK)" userId="02d38be3-87d1-4341-8ad8-edc61badf429" providerId="ADAL" clId="{67C62D54-F2E6-4A34-A9FB-60A55C738D5A}" dt="2023-06-12T03:47:44.323" v="2858" actId="1076"/>
          <ac:spMkLst>
            <pc:docMk/>
            <pc:sldMk cId="1606810037" sldId="326"/>
            <ac:spMk id="20" creationId="{FAA78E5F-7203-CE3E-DE67-9CB20568F92A}"/>
          </ac:spMkLst>
        </pc:spChg>
        <pc:spChg chg="add mod">
          <ac:chgData name="Daniela Aldescu (VERTIK)" userId="02d38be3-87d1-4341-8ad8-edc61badf429" providerId="ADAL" clId="{67C62D54-F2E6-4A34-A9FB-60A55C738D5A}" dt="2023-06-12T03:49:05.116" v="2870" actId="1076"/>
          <ac:spMkLst>
            <pc:docMk/>
            <pc:sldMk cId="1606810037" sldId="326"/>
            <ac:spMk id="23" creationId="{CDC2838D-7144-514A-4E3B-F490E3C0FEEE}"/>
          </ac:spMkLst>
        </pc:spChg>
        <pc:picChg chg="del">
          <ac:chgData name="Daniela Aldescu (VERTIK)" userId="02d38be3-87d1-4341-8ad8-edc61badf429" providerId="ADAL" clId="{67C62D54-F2E6-4A34-A9FB-60A55C738D5A}" dt="2023-06-12T03:44:49.256" v="2778" actId="478"/>
          <ac:picMkLst>
            <pc:docMk/>
            <pc:sldMk cId="1606810037" sldId="326"/>
            <ac:picMk id="6" creationId="{F88BBDC1-15DE-3E0F-C83D-D2A65912D7E1}"/>
          </ac:picMkLst>
        </pc:picChg>
        <pc:picChg chg="add mod">
          <ac:chgData name="Daniela Aldescu (VERTIK)" userId="02d38be3-87d1-4341-8ad8-edc61badf429" providerId="ADAL" clId="{67C62D54-F2E6-4A34-A9FB-60A55C738D5A}" dt="2023-06-12T03:46:37.698" v="2826" actId="1076"/>
          <ac:picMkLst>
            <pc:docMk/>
            <pc:sldMk cId="1606810037" sldId="326"/>
            <ac:picMk id="8" creationId="{C61335AE-BFDE-7DC3-BB8E-E62AB31E3120}"/>
          </ac:picMkLst>
        </pc:picChg>
        <pc:picChg chg="del">
          <ac:chgData name="Daniela Aldescu (VERTIK)" userId="02d38be3-87d1-4341-8ad8-edc61badf429" providerId="ADAL" clId="{67C62D54-F2E6-4A34-A9FB-60A55C738D5A}" dt="2023-06-12T03:44:49.256" v="2778" actId="478"/>
          <ac:picMkLst>
            <pc:docMk/>
            <pc:sldMk cId="1606810037" sldId="326"/>
            <ac:picMk id="9" creationId="{FA6F0F2E-CE7E-844A-9996-95BFBD8BE97E}"/>
          </ac:picMkLst>
        </pc:picChg>
        <pc:picChg chg="del">
          <ac:chgData name="Daniela Aldescu (VERTIK)" userId="02d38be3-87d1-4341-8ad8-edc61badf429" providerId="ADAL" clId="{67C62D54-F2E6-4A34-A9FB-60A55C738D5A}" dt="2023-06-12T03:44:49.256" v="2778" actId="478"/>
          <ac:picMkLst>
            <pc:docMk/>
            <pc:sldMk cId="1606810037" sldId="326"/>
            <ac:picMk id="12" creationId="{8F6F2B83-9FDF-08DC-12BD-4EAD2F4B2211}"/>
          </ac:picMkLst>
        </pc:picChg>
        <pc:picChg chg="add mod">
          <ac:chgData name="Daniela Aldescu (VERTIK)" userId="02d38be3-87d1-4341-8ad8-edc61badf429" providerId="ADAL" clId="{67C62D54-F2E6-4A34-A9FB-60A55C738D5A}" dt="2023-06-12T03:47:54.852" v="2861" actId="1076"/>
          <ac:picMkLst>
            <pc:docMk/>
            <pc:sldMk cId="1606810037" sldId="326"/>
            <ac:picMk id="13" creationId="{63D13DF6-3A9F-2626-90C8-3860F8A29931}"/>
          </ac:picMkLst>
        </pc:picChg>
        <pc:picChg chg="del mod">
          <ac:chgData name="Daniela Aldescu (VERTIK)" userId="02d38be3-87d1-4341-8ad8-edc61badf429" providerId="ADAL" clId="{67C62D54-F2E6-4A34-A9FB-60A55C738D5A}" dt="2023-06-12T03:45:48.434" v="2824" actId="478"/>
          <ac:picMkLst>
            <pc:docMk/>
            <pc:sldMk cId="1606810037" sldId="326"/>
            <ac:picMk id="14" creationId="{B6F7E9EC-B4AB-96D4-55A9-4260A5E12DA3}"/>
          </ac:picMkLst>
        </pc:picChg>
        <pc:picChg chg="add mod">
          <ac:chgData name="Daniela Aldescu (VERTIK)" userId="02d38be3-87d1-4341-8ad8-edc61badf429" providerId="ADAL" clId="{67C62D54-F2E6-4A34-A9FB-60A55C738D5A}" dt="2023-06-12T03:47:44.323" v="2858" actId="1076"/>
          <ac:picMkLst>
            <pc:docMk/>
            <pc:sldMk cId="1606810037" sldId="326"/>
            <ac:picMk id="19" creationId="{A192F656-8B12-2C08-A3C1-D26733847038}"/>
          </ac:picMkLst>
        </pc:picChg>
        <pc:picChg chg="add mod">
          <ac:chgData name="Daniela Aldescu (VERTIK)" userId="02d38be3-87d1-4341-8ad8-edc61badf429" providerId="ADAL" clId="{67C62D54-F2E6-4A34-A9FB-60A55C738D5A}" dt="2023-06-12T03:49:07.875" v="2871" actId="1076"/>
          <ac:picMkLst>
            <pc:docMk/>
            <pc:sldMk cId="1606810037" sldId="326"/>
            <ac:picMk id="21" creationId="{EF3A50ED-3C90-9E8F-A5B4-32345C207853}"/>
          </ac:picMkLst>
        </pc:picChg>
        <pc:picChg chg="add mod">
          <ac:chgData name="Daniela Aldescu (VERTIK)" userId="02d38be3-87d1-4341-8ad8-edc61badf429" providerId="ADAL" clId="{67C62D54-F2E6-4A34-A9FB-60A55C738D5A}" dt="2023-06-12T03:49:10.249" v="2872" actId="1076"/>
          <ac:picMkLst>
            <pc:docMk/>
            <pc:sldMk cId="1606810037" sldId="326"/>
            <ac:picMk id="22" creationId="{57135C25-3436-53C2-22CC-51DB15B9C0DE}"/>
          </ac:picMkLst>
        </pc:picChg>
      </pc:sldChg>
    </pc:docChg>
  </pc:docChgLst>
  <pc:docChgLst>
    <pc:chgData name="Daniela Aldescu (VERTIK)" userId="02d38be3-87d1-4341-8ad8-edc61badf429" providerId="ADAL" clId="{79C39D98-5E98-4BAB-9F4D-508A2A764FEA}"/>
    <pc:docChg chg="modSld">
      <pc:chgData name="Daniela Aldescu (VERTIK)" userId="02d38be3-87d1-4341-8ad8-edc61badf429" providerId="ADAL" clId="{79C39D98-5E98-4BAB-9F4D-508A2A764FEA}" dt="2023-04-26T13:18:56.411" v="104" actId="1076"/>
      <pc:docMkLst>
        <pc:docMk/>
      </pc:docMkLst>
      <pc:sldChg chg="modSp mod">
        <pc:chgData name="Daniela Aldescu (VERTIK)" userId="02d38be3-87d1-4341-8ad8-edc61badf429" providerId="ADAL" clId="{79C39D98-5E98-4BAB-9F4D-508A2A764FEA}" dt="2023-04-26T13:12:48.716" v="8" actId="20577"/>
        <pc:sldMkLst>
          <pc:docMk/>
          <pc:sldMk cId="2830893281" sldId="257"/>
        </pc:sldMkLst>
        <pc:spChg chg="mod">
          <ac:chgData name="Daniela Aldescu (VERTIK)" userId="02d38be3-87d1-4341-8ad8-edc61badf429" providerId="ADAL" clId="{79C39D98-5E98-4BAB-9F4D-508A2A764FEA}" dt="2023-04-26T13:12:48.716" v="8" actId="20577"/>
          <ac:spMkLst>
            <pc:docMk/>
            <pc:sldMk cId="2830893281" sldId="257"/>
            <ac:spMk id="10" creationId="{71D646E7-96EF-9BE0-B2CF-A2E79CF71D7D}"/>
          </ac:spMkLst>
        </pc:spChg>
        <pc:spChg chg="mod">
          <ac:chgData name="Daniela Aldescu (VERTIK)" userId="02d38be3-87d1-4341-8ad8-edc61badf429" providerId="ADAL" clId="{79C39D98-5E98-4BAB-9F4D-508A2A764FEA}" dt="2023-04-26T13:12:40.836" v="0" actId="20577"/>
          <ac:spMkLst>
            <pc:docMk/>
            <pc:sldMk cId="2830893281" sldId="257"/>
            <ac:spMk id="11" creationId="{61454F09-CBDE-1758-29C1-5A02EB93DCD1}"/>
          </ac:spMkLst>
        </pc:spChg>
      </pc:sldChg>
      <pc:sldChg chg="modSp mod">
        <pc:chgData name="Daniela Aldescu (VERTIK)" userId="02d38be3-87d1-4341-8ad8-edc61badf429" providerId="ADAL" clId="{79C39D98-5E98-4BAB-9F4D-508A2A764FEA}" dt="2023-04-26T13:18:56.411" v="104" actId="1076"/>
        <pc:sldMkLst>
          <pc:docMk/>
          <pc:sldMk cId="2432925208" sldId="260"/>
        </pc:sldMkLst>
        <pc:spChg chg="mod">
          <ac:chgData name="Daniela Aldescu (VERTIK)" userId="02d38be3-87d1-4341-8ad8-edc61badf429" providerId="ADAL" clId="{79C39D98-5E98-4BAB-9F4D-508A2A764FEA}" dt="2023-04-26T13:18:56.411" v="104" actId="1076"/>
          <ac:spMkLst>
            <pc:docMk/>
            <pc:sldMk cId="2432925208" sldId="260"/>
            <ac:spMk id="11" creationId="{296C7DA1-D4D5-37AB-7926-0557EF371A59}"/>
          </ac:spMkLst>
        </pc:spChg>
        <pc:spChg chg="mod">
          <ac:chgData name="Daniela Aldescu (VERTIK)" userId="02d38be3-87d1-4341-8ad8-edc61badf429" providerId="ADAL" clId="{79C39D98-5E98-4BAB-9F4D-508A2A764FEA}" dt="2023-04-26T13:18:56.411" v="104" actId="1076"/>
          <ac:spMkLst>
            <pc:docMk/>
            <pc:sldMk cId="2432925208" sldId="260"/>
            <ac:spMk id="15" creationId="{16465737-213F-1A33-FC51-753DFE638ECC}"/>
          </ac:spMkLst>
        </pc:spChg>
        <pc:spChg chg="mod">
          <ac:chgData name="Daniela Aldescu (VERTIK)" userId="02d38be3-87d1-4341-8ad8-edc61badf429" providerId="ADAL" clId="{79C39D98-5E98-4BAB-9F4D-508A2A764FEA}" dt="2023-04-26T13:18:56.411" v="104" actId="1076"/>
          <ac:spMkLst>
            <pc:docMk/>
            <pc:sldMk cId="2432925208" sldId="260"/>
            <ac:spMk id="16" creationId="{610935CF-5319-74AA-9D6C-74EC1A0E6DEE}"/>
          </ac:spMkLst>
        </pc:spChg>
        <pc:spChg chg="mod">
          <ac:chgData name="Daniela Aldescu (VERTIK)" userId="02d38be3-87d1-4341-8ad8-edc61badf429" providerId="ADAL" clId="{79C39D98-5E98-4BAB-9F4D-508A2A764FEA}" dt="2023-04-26T13:18:56.411" v="104" actId="1076"/>
          <ac:spMkLst>
            <pc:docMk/>
            <pc:sldMk cId="2432925208" sldId="260"/>
            <ac:spMk id="17" creationId="{95E52E44-B7EE-E75B-D485-DA5B1812DC45}"/>
          </ac:spMkLst>
        </pc:spChg>
        <pc:picChg chg="mod">
          <ac:chgData name="Daniela Aldescu (VERTIK)" userId="02d38be3-87d1-4341-8ad8-edc61badf429" providerId="ADAL" clId="{79C39D98-5E98-4BAB-9F4D-508A2A764FEA}" dt="2023-04-26T13:18:56.411" v="104" actId="1076"/>
          <ac:picMkLst>
            <pc:docMk/>
            <pc:sldMk cId="2432925208" sldId="260"/>
            <ac:picMk id="6" creationId="{F88BBDC1-15DE-3E0F-C83D-D2A65912D7E1}"/>
          </ac:picMkLst>
        </pc:picChg>
        <pc:picChg chg="mod">
          <ac:chgData name="Daniela Aldescu (VERTIK)" userId="02d38be3-87d1-4341-8ad8-edc61badf429" providerId="ADAL" clId="{79C39D98-5E98-4BAB-9F4D-508A2A764FEA}" dt="2023-04-26T13:18:56.411" v="104" actId="1076"/>
          <ac:picMkLst>
            <pc:docMk/>
            <pc:sldMk cId="2432925208" sldId="260"/>
            <ac:picMk id="9" creationId="{FA6F0F2E-CE7E-844A-9996-95BFBD8BE97E}"/>
          </ac:picMkLst>
        </pc:picChg>
        <pc:picChg chg="mod">
          <ac:chgData name="Daniela Aldescu (VERTIK)" userId="02d38be3-87d1-4341-8ad8-edc61badf429" providerId="ADAL" clId="{79C39D98-5E98-4BAB-9F4D-508A2A764FEA}" dt="2023-04-26T13:18:56.411" v="104" actId="1076"/>
          <ac:picMkLst>
            <pc:docMk/>
            <pc:sldMk cId="2432925208" sldId="260"/>
            <ac:picMk id="12" creationId="{8F6F2B83-9FDF-08DC-12BD-4EAD2F4B2211}"/>
          </ac:picMkLst>
        </pc:picChg>
        <pc:picChg chg="mod">
          <ac:chgData name="Daniela Aldescu (VERTIK)" userId="02d38be3-87d1-4341-8ad8-edc61badf429" providerId="ADAL" clId="{79C39D98-5E98-4BAB-9F4D-508A2A764FEA}" dt="2023-04-26T13:18:56.411" v="104" actId="1076"/>
          <ac:picMkLst>
            <pc:docMk/>
            <pc:sldMk cId="2432925208" sldId="260"/>
            <ac:picMk id="14" creationId="{B6F7E9EC-B4AB-96D4-55A9-4260A5E12DA3}"/>
          </ac:picMkLst>
        </pc:picChg>
      </pc:sldChg>
      <pc:sldChg chg="modSp mod">
        <pc:chgData name="Daniela Aldescu (VERTIK)" userId="02d38be3-87d1-4341-8ad8-edc61badf429" providerId="ADAL" clId="{79C39D98-5E98-4BAB-9F4D-508A2A764FEA}" dt="2023-04-26T13:14:06.531" v="51" actId="20577"/>
        <pc:sldMkLst>
          <pc:docMk/>
          <pc:sldMk cId="579970119" sldId="276"/>
        </pc:sldMkLst>
        <pc:spChg chg="mod">
          <ac:chgData name="Daniela Aldescu (VERTIK)" userId="02d38be3-87d1-4341-8ad8-edc61badf429" providerId="ADAL" clId="{79C39D98-5E98-4BAB-9F4D-508A2A764FEA}" dt="2023-04-26T13:14:06.531" v="51" actId="20577"/>
          <ac:spMkLst>
            <pc:docMk/>
            <pc:sldMk cId="579970119" sldId="276"/>
            <ac:spMk id="2" creationId="{56830309-C456-BFEB-F33C-0B9FD2AEFCE6}"/>
          </ac:spMkLst>
        </pc:spChg>
      </pc:sldChg>
      <pc:sldChg chg="modSp mod">
        <pc:chgData name="Daniela Aldescu (VERTIK)" userId="02d38be3-87d1-4341-8ad8-edc61badf429" providerId="ADAL" clId="{79C39D98-5E98-4BAB-9F4D-508A2A764FEA}" dt="2023-04-26T13:17:47.081" v="103" actId="14100"/>
        <pc:sldMkLst>
          <pc:docMk/>
          <pc:sldMk cId="3771323139" sldId="283"/>
        </pc:sldMkLst>
        <pc:picChg chg="mod">
          <ac:chgData name="Daniela Aldescu (VERTIK)" userId="02d38be3-87d1-4341-8ad8-edc61badf429" providerId="ADAL" clId="{79C39D98-5E98-4BAB-9F4D-508A2A764FEA}" dt="2023-04-26T13:17:47.081" v="103" actId="14100"/>
          <ac:picMkLst>
            <pc:docMk/>
            <pc:sldMk cId="3771323139" sldId="283"/>
            <ac:picMk id="7" creationId="{D35BC78D-5C18-ED13-5A27-F9B63E279F74}"/>
          </ac:picMkLst>
        </pc:picChg>
      </pc:sldChg>
      <pc:sldChg chg="modSp mod">
        <pc:chgData name="Daniela Aldescu (VERTIK)" userId="02d38be3-87d1-4341-8ad8-edc61badf429" providerId="ADAL" clId="{79C39D98-5E98-4BAB-9F4D-508A2A764FEA}" dt="2023-04-26T13:17:21.940" v="102" actId="20577"/>
        <pc:sldMkLst>
          <pc:docMk/>
          <pc:sldMk cId="2893601780" sldId="291"/>
        </pc:sldMkLst>
        <pc:spChg chg="mod">
          <ac:chgData name="Daniela Aldescu (VERTIK)" userId="02d38be3-87d1-4341-8ad8-edc61badf429" providerId="ADAL" clId="{79C39D98-5E98-4BAB-9F4D-508A2A764FEA}" dt="2023-04-26T13:17:21.940" v="102" actId="20577"/>
          <ac:spMkLst>
            <pc:docMk/>
            <pc:sldMk cId="2893601780" sldId="291"/>
            <ac:spMk id="2" creationId="{56830309-C456-BFEB-F33C-0B9FD2AEFCE6}"/>
          </ac:spMkLst>
        </pc:spChg>
      </pc:sldChg>
      <pc:sldChg chg="modSp mod">
        <pc:chgData name="Daniela Aldescu (VERTIK)" userId="02d38be3-87d1-4341-8ad8-edc61badf429" providerId="ADAL" clId="{79C39D98-5E98-4BAB-9F4D-508A2A764FEA}" dt="2023-04-26T13:16:24.616" v="84" actId="108"/>
        <pc:sldMkLst>
          <pc:docMk/>
          <pc:sldMk cId="2720030188" sldId="292"/>
        </pc:sldMkLst>
        <pc:spChg chg="mod">
          <ac:chgData name="Daniela Aldescu (VERTIK)" userId="02d38be3-87d1-4341-8ad8-edc61badf429" providerId="ADAL" clId="{79C39D98-5E98-4BAB-9F4D-508A2A764FEA}" dt="2023-04-26T13:15:50.789" v="78" actId="20577"/>
          <ac:spMkLst>
            <pc:docMk/>
            <pc:sldMk cId="2720030188" sldId="292"/>
            <ac:spMk id="2" creationId="{56830309-C456-BFEB-F33C-0B9FD2AEFCE6}"/>
          </ac:spMkLst>
        </pc:spChg>
        <pc:spChg chg="mod">
          <ac:chgData name="Daniela Aldescu (VERTIK)" userId="02d38be3-87d1-4341-8ad8-edc61badf429" providerId="ADAL" clId="{79C39D98-5E98-4BAB-9F4D-508A2A764FEA}" dt="2023-04-26T13:16:12.200" v="80" actId="255"/>
          <ac:spMkLst>
            <pc:docMk/>
            <pc:sldMk cId="2720030188" sldId="292"/>
            <ac:spMk id="10" creationId="{C1849C48-6277-F484-4FE5-53C5DD1A5203}"/>
          </ac:spMkLst>
        </pc:spChg>
        <pc:spChg chg="mod">
          <ac:chgData name="Daniela Aldescu (VERTIK)" userId="02d38be3-87d1-4341-8ad8-edc61badf429" providerId="ADAL" clId="{79C39D98-5E98-4BAB-9F4D-508A2A764FEA}" dt="2023-04-26T13:16:15.745" v="81" actId="108"/>
          <ac:spMkLst>
            <pc:docMk/>
            <pc:sldMk cId="2720030188" sldId="292"/>
            <ac:spMk id="11" creationId="{1411752F-11BC-8C7A-63AA-11D8104066DA}"/>
          </ac:spMkLst>
        </pc:spChg>
        <pc:spChg chg="mod">
          <ac:chgData name="Daniela Aldescu (VERTIK)" userId="02d38be3-87d1-4341-8ad8-edc61badf429" providerId="ADAL" clId="{79C39D98-5E98-4BAB-9F4D-508A2A764FEA}" dt="2023-04-26T13:16:18.612" v="82" actId="108"/>
          <ac:spMkLst>
            <pc:docMk/>
            <pc:sldMk cId="2720030188" sldId="292"/>
            <ac:spMk id="12" creationId="{363313DB-3050-F8BC-9F04-483B9FA93DB9}"/>
          </ac:spMkLst>
        </pc:spChg>
        <pc:spChg chg="mod">
          <ac:chgData name="Daniela Aldescu (VERTIK)" userId="02d38be3-87d1-4341-8ad8-edc61badf429" providerId="ADAL" clId="{79C39D98-5E98-4BAB-9F4D-508A2A764FEA}" dt="2023-04-26T13:16:21.535" v="83" actId="108"/>
          <ac:spMkLst>
            <pc:docMk/>
            <pc:sldMk cId="2720030188" sldId="292"/>
            <ac:spMk id="13" creationId="{F5493B8D-3D2D-7E50-68AD-18049EDBC2D8}"/>
          </ac:spMkLst>
        </pc:spChg>
        <pc:spChg chg="mod">
          <ac:chgData name="Daniela Aldescu (VERTIK)" userId="02d38be3-87d1-4341-8ad8-edc61badf429" providerId="ADAL" clId="{79C39D98-5E98-4BAB-9F4D-508A2A764FEA}" dt="2023-04-26T13:16:24.616" v="84" actId="108"/>
          <ac:spMkLst>
            <pc:docMk/>
            <pc:sldMk cId="2720030188" sldId="292"/>
            <ac:spMk id="14" creationId="{B6581129-1201-39DF-5F38-DCE19DBD9F18}"/>
          </ac:spMkLst>
        </pc:spChg>
      </pc:sldChg>
    </pc:docChg>
  </pc:docChgLst>
  <pc:docChgLst>
    <pc:chgData name="Daniela Aldescu (VERTIK)" userId="02d38be3-87d1-4341-8ad8-edc61badf429" providerId="ADAL" clId="{0B516410-1951-4CA9-9EEC-9F33847A7D3B}"/>
    <pc:docChg chg="undo custSel modSld">
      <pc:chgData name="Daniela Aldescu (VERTIK)" userId="02d38be3-87d1-4341-8ad8-edc61badf429" providerId="ADAL" clId="{0B516410-1951-4CA9-9EEC-9F33847A7D3B}" dt="2023-04-26T16:10:00.983" v="458" actId="1035"/>
      <pc:docMkLst>
        <pc:docMk/>
      </pc:docMkLst>
      <pc:sldChg chg="modSp mod">
        <pc:chgData name="Daniela Aldescu (VERTIK)" userId="02d38be3-87d1-4341-8ad8-edc61badf429" providerId="ADAL" clId="{0B516410-1951-4CA9-9EEC-9F33847A7D3B}" dt="2023-04-26T16:09:42.036" v="451" actId="20577"/>
        <pc:sldMkLst>
          <pc:docMk/>
          <pc:sldMk cId="2432925208" sldId="260"/>
        </pc:sldMkLst>
        <pc:spChg chg="mod">
          <ac:chgData name="Daniela Aldescu (VERTIK)" userId="02d38be3-87d1-4341-8ad8-edc61badf429" providerId="ADAL" clId="{0B516410-1951-4CA9-9EEC-9F33847A7D3B}" dt="2023-04-26T15:47:31.528" v="230" actId="20577"/>
          <ac:spMkLst>
            <pc:docMk/>
            <pc:sldMk cId="2432925208" sldId="260"/>
            <ac:spMk id="11" creationId="{296C7DA1-D4D5-37AB-7926-0557EF371A59}"/>
          </ac:spMkLst>
        </pc:spChg>
        <pc:spChg chg="mod">
          <ac:chgData name="Daniela Aldescu (VERTIK)" userId="02d38be3-87d1-4341-8ad8-edc61badf429" providerId="ADAL" clId="{0B516410-1951-4CA9-9EEC-9F33847A7D3B}" dt="2023-04-26T16:09:42.036" v="451" actId="20577"/>
          <ac:spMkLst>
            <pc:docMk/>
            <pc:sldMk cId="2432925208" sldId="260"/>
            <ac:spMk id="16" creationId="{610935CF-5319-74AA-9D6C-74EC1A0E6DEE}"/>
          </ac:spMkLst>
        </pc:spChg>
        <pc:picChg chg="mod">
          <ac:chgData name="Daniela Aldescu (VERTIK)" userId="02d38be3-87d1-4341-8ad8-edc61badf429" providerId="ADAL" clId="{0B516410-1951-4CA9-9EEC-9F33847A7D3B}" dt="2023-04-26T16:09:34.668" v="450" actId="552"/>
          <ac:picMkLst>
            <pc:docMk/>
            <pc:sldMk cId="2432925208" sldId="260"/>
            <ac:picMk id="6" creationId="{F88BBDC1-15DE-3E0F-C83D-D2A65912D7E1}"/>
          </ac:picMkLst>
        </pc:picChg>
        <pc:picChg chg="mod">
          <ac:chgData name="Daniela Aldescu (VERTIK)" userId="02d38be3-87d1-4341-8ad8-edc61badf429" providerId="ADAL" clId="{0B516410-1951-4CA9-9EEC-9F33847A7D3B}" dt="2023-04-26T16:09:34.668" v="450" actId="552"/>
          <ac:picMkLst>
            <pc:docMk/>
            <pc:sldMk cId="2432925208" sldId="260"/>
            <ac:picMk id="9" creationId="{FA6F0F2E-CE7E-844A-9996-95BFBD8BE97E}"/>
          </ac:picMkLst>
        </pc:picChg>
        <pc:picChg chg="mod">
          <ac:chgData name="Daniela Aldescu (VERTIK)" userId="02d38be3-87d1-4341-8ad8-edc61badf429" providerId="ADAL" clId="{0B516410-1951-4CA9-9EEC-9F33847A7D3B}" dt="2023-04-26T16:09:34.668" v="450" actId="552"/>
          <ac:picMkLst>
            <pc:docMk/>
            <pc:sldMk cId="2432925208" sldId="260"/>
            <ac:picMk id="12" creationId="{8F6F2B83-9FDF-08DC-12BD-4EAD2F4B2211}"/>
          </ac:picMkLst>
        </pc:picChg>
        <pc:picChg chg="mod">
          <ac:chgData name="Daniela Aldescu (VERTIK)" userId="02d38be3-87d1-4341-8ad8-edc61badf429" providerId="ADAL" clId="{0B516410-1951-4CA9-9EEC-9F33847A7D3B}" dt="2023-04-26T16:09:34.668" v="450" actId="552"/>
          <ac:picMkLst>
            <pc:docMk/>
            <pc:sldMk cId="2432925208" sldId="260"/>
            <ac:picMk id="14" creationId="{B6F7E9EC-B4AB-96D4-55A9-4260A5E12DA3}"/>
          </ac:picMkLst>
        </pc:picChg>
      </pc:sldChg>
      <pc:sldChg chg="addSp delSp modSp mod">
        <pc:chgData name="Daniela Aldescu (VERTIK)" userId="02d38be3-87d1-4341-8ad8-edc61badf429" providerId="ADAL" clId="{0B516410-1951-4CA9-9EEC-9F33847A7D3B}" dt="2023-04-26T16:08:50.556" v="447" actId="255"/>
        <pc:sldMkLst>
          <pc:docMk/>
          <pc:sldMk cId="2196377351" sldId="270"/>
        </pc:sldMkLst>
        <pc:spChg chg="mod">
          <ac:chgData name="Daniela Aldescu (VERTIK)" userId="02d38be3-87d1-4341-8ad8-edc61badf429" providerId="ADAL" clId="{0B516410-1951-4CA9-9EEC-9F33847A7D3B}" dt="2023-04-26T16:08:40.006" v="444" actId="1076"/>
          <ac:spMkLst>
            <pc:docMk/>
            <pc:sldMk cId="2196377351" sldId="270"/>
            <ac:spMk id="9" creationId="{FE45C664-0742-C38F-B58C-758C579FF1C3}"/>
          </ac:spMkLst>
        </pc:spChg>
        <pc:spChg chg="mod">
          <ac:chgData name="Daniela Aldescu (VERTIK)" userId="02d38be3-87d1-4341-8ad8-edc61badf429" providerId="ADAL" clId="{0B516410-1951-4CA9-9EEC-9F33847A7D3B}" dt="2023-04-26T16:04:45.369" v="418" actId="20577"/>
          <ac:spMkLst>
            <pc:docMk/>
            <pc:sldMk cId="2196377351" sldId="270"/>
            <ac:spMk id="12" creationId="{82C9C08D-09BB-6045-A768-900FE97544F5}"/>
          </ac:spMkLst>
        </pc:spChg>
        <pc:spChg chg="mod">
          <ac:chgData name="Daniela Aldescu (VERTIK)" userId="02d38be3-87d1-4341-8ad8-edc61badf429" providerId="ADAL" clId="{0B516410-1951-4CA9-9EEC-9F33847A7D3B}" dt="2023-04-26T16:08:50.556" v="447" actId="255"/>
          <ac:spMkLst>
            <pc:docMk/>
            <pc:sldMk cId="2196377351" sldId="270"/>
            <ac:spMk id="14" creationId="{4C3CAE73-4615-692A-82AD-0607E25AB211}"/>
          </ac:spMkLst>
        </pc:spChg>
        <pc:graphicFrameChg chg="add del mod">
          <ac:chgData name="Daniela Aldescu (VERTIK)" userId="02d38be3-87d1-4341-8ad8-edc61badf429" providerId="ADAL" clId="{0B516410-1951-4CA9-9EEC-9F33847A7D3B}" dt="2023-04-26T15:49:16.874" v="235" actId="2085"/>
          <ac:graphicFrameMkLst>
            <pc:docMk/>
            <pc:sldMk cId="2196377351" sldId="270"/>
            <ac:graphicFrameMk id="8" creationId="{602A0944-068E-41FE-B66B-2B18A4D1A8BB}"/>
          </ac:graphicFrameMkLst>
        </pc:graphicFrameChg>
        <pc:picChg chg="del mod">
          <ac:chgData name="Daniela Aldescu (VERTIK)" userId="02d38be3-87d1-4341-8ad8-edc61badf429" providerId="ADAL" clId="{0B516410-1951-4CA9-9EEC-9F33847A7D3B}" dt="2023-04-26T16:08:43.547" v="446" actId="478"/>
          <ac:picMkLst>
            <pc:docMk/>
            <pc:sldMk cId="2196377351" sldId="270"/>
            <ac:picMk id="6" creationId="{BDD58480-0DCF-1647-71E5-6F44F3C62BC2}"/>
          </ac:picMkLst>
        </pc:picChg>
        <pc:picChg chg="mod">
          <ac:chgData name="Daniela Aldescu (VERTIK)" userId="02d38be3-87d1-4341-8ad8-edc61badf429" providerId="ADAL" clId="{0B516410-1951-4CA9-9EEC-9F33847A7D3B}" dt="2023-04-26T15:49:20.936" v="236" actId="1076"/>
          <ac:picMkLst>
            <pc:docMk/>
            <pc:sldMk cId="2196377351" sldId="270"/>
            <ac:picMk id="11" creationId="{4A58CA39-5572-2979-2632-2C04797379D2}"/>
          </ac:picMkLst>
        </pc:picChg>
        <pc:picChg chg="mod">
          <ac:chgData name="Daniela Aldescu (VERTIK)" userId="02d38be3-87d1-4341-8ad8-edc61badf429" providerId="ADAL" clId="{0B516410-1951-4CA9-9EEC-9F33847A7D3B}" dt="2023-04-26T15:33:12.540" v="13" actId="1035"/>
          <ac:picMkLst>
            <pc:docMk/>
            <pc:sldMk cId="2196377351" sldId="270"/>
            <ac:picMk id="13" creationId="{3CF920C6-B216-9D91-CA09-E28031C8E583}"/>
          </ac:picMkLst>
        </pc:picChg>
        <pc:picChg chg="add mod">
          <ac:chgData name="Daniela Aldescu (VERTIK)" userId="02d38be3-87d1-4341-8ad8-edc61badf429" providerId="ADAL" clId="{0B516410-1951-4CA9-9EEC-9F33847A7D3B}" dt="2023-04-26T16:08:42.438" v="445" actId="1076"/>
          <ac:picMkLst>
            <pc:docMk/>
            <pc:sldMk cId="2196377351" sldId="270"/>
            <ac:picMk id="15" creationId="{F931D854-709B-4269-A9E6-55DEF98F142D}"/>
          </ac:picMkLst>
        </pc:picChg>
        <pc:picChg chg="add mod">
          <ac:chgData name="Daniela Aldescu (VERTIK)" userId="02d38be3-87d1-4341-8ad8-edc61badf429" providerId="ADAL" clId="{0B516410-1951-4CA9-9EEC-9F33847A7D3B}" dt="2023-04-26T16:08:15.584" v="441" actId="1076"/>
          <ac:picMkLst>
            <pc:docMk/>
            <pc:sldMk cId="2196377351" sldId="270"/>
            <ac:picMk id="17" creationId="{81DACB43-EAF5-B21C-99BF-3ED0CF7307D1}"/>
          </ac:picMkLst>
        </pc:picChg>
      </pc:sldChg>
      <pc:sldChg chg="addSp delSp modSp mod">
        <pc:chgData name="Daniela Aldescu (VERTIK)" userId="02d38be3-87d1-4341-8ad8-edc61badf429" providerId="ADAL" clId="{0B516410-1951-4CA9-9EEC-9F33847A7D3B}" dt="2023-04-26T16:06:21.579" v="422" actId="22"/>
        <pc:sldMkLst>
          <pc:docMk/>
          <pc:sldMk cId="579970119" sldId="276"/>
        </pc:sldMkLst>
        <pc:spChg chg="mod">
          <ac:chgData name="Daniela Aldescu (VERTIK)" userId="02d38be3-87d1-4341-8ad8-edc61badf429" providerId="ADAL" clId="{0B516410-1951-4CA9-9EEC-9F33847A7D3B}" dt="2023-04-26T15:51:17.371" v="261" actId="20577"/>
          <ac:spMkLst>
            <pc:docMk/>
            <pc:sldMk cId="579970119" sldId="276"/>
            <ac:spMk id="26" creationId="{485EBD62-DC6C-3F37-5A34-DFFDCBC7D54C}"/>
          </ac:spMkLst>
        </pc:spChg>
        <pc:picChg chg="add del mod">
          <ac:chgData name="Daniela Aldescu (VERTIK)" userId="02d38be3-87d1-4341-8ad8-edc61badf429" providerId="ADAL" clId="{0B516410-1951-4CA9-9EEC-9F33847A7D3B}" dt="2023-04-26T16:06:21.579" v="422" actId="22"/>
          <ac:picMkLst>
            <pc:docMk/>
            <pc:sldMk cId="579970119" sldId="276"/>
            <ac:picMk id="8" creationId="{FF4197BF-191D-3C9C-31F8-93A2AA3BAC1B}"/>
          </ac:picMkLst>
        </pc:picChg>
      </pc:sldChg>
      <pc:sldChg chg="addSp delSp modSp">
        <pc:chgData name="Daniela Aldescu (VERTIK)" userId="02d38be3-87d1-4341-8ad8-edc61badf429" providerId="ADAL" clId="{0B516410-1951-4CA9-9EEC-9F33847A7D3B}" dt="2023-04-26T15:58:46.061" v="337"/>
        <pc:sldMkLst>
          <pc:docMk/>
          <pc:sldMk cId="3521239918" sldId="279"/>
        </pc:sldMkLst>
        <pc:picChg chg="add del mod">
          <ac:chgData name="Daniela Aldescu (VERTIK)" userId="02d38be3-87d1-4341-8ad8-edc61badf429" providerId="ADAL" clId="{0B516410-1951-4CA9-9EEC-9F33847A7D3B}" dt="2023-04-26T15:58:46.061" v="337"/>
          <ac:picMkLst>
            <pc:docMk/>
            <pc:sldMk cId="3521239918" sldId="279"/>
            <ac:picMk id="2" creationId="{07E925C6-70D8-2265-E77A-C646CD0E9A6C}"/>
          </ac:picMkLst>
        </pc:picChg>
      </pc:sldChg>
      <pc:sldChg chg="modSp mod">
        <pc:chgData name="Daniela Aldescu (VERTIK)" userId="02d38be3-87d1-4341-8ad8-edc61badf429" providerId="ADAL" clId="{0B516410-1951-4CA9-9EEC-9F33847A7D3B}" dt="2023-04-26T16:10:00.983" v="458" actId="1035"/>
        <pc:sldMkLst>
          <pc:docMk/>
          <pc:sldMk cId="1171275005" sldId="286"/>
        </pc:sldMkLst>
        <pc:spChg chg="mod">
          <ac:chgData name="Daniela Aldescu (VERTIK)" userId="02d38be3-87d1-4341-8ad8-edc61badf429" providerId="ADAL" clId="{0B516410-1951-4CA9-9EEC-9F33847A7D3B}" dt="2023-04-26T16:10:00.983" v="458" actId="1035"/>
          <ac:spMkLst>
            <pc:docMk/>
            <pc:sldMk cId="1171275005" sldId="286"/>
            <ac:spMk id="2" creationId="{56830309-C456-BFEB-F33C-0B9FD2AEFCE6}"/>
          </ac:spMkLst>
        </pc:spChg>
        <pc:spChg chg="mod">
          <ac:chgData name="Daniela Aldescu (VERTIK)" userId="02d38be3-87d1-4341-8ad8-edc61badf429" providerId="ADAL" clId="{0B516410-1951-4CA9-9EEC-9F33847A7D3B}" dt="2023-04-26T16:08:24.858" v="442" actId="20577"/>
          <ac:spMkLst>
            <pc:docMk/>
            <pc:sldMk cId="1171275005" sldId="286"/>
            <ac:spMk id="10" creationId="{77DEC3C0-D5FC-D413-0901-6F7E8B8235A1}"/>
          </ac:spMkLst>
        </pc:spChg>
      </pc:sldChg>
      <pc:sldChg chg="addSp delSp modSp mod">
        <pc:chgData name="Daniela Aldescu (VERTIK)" userId="02d38be3-87d1-4341-8ad8-edc61badf429" providerId="ADAL" clId="{0B516410-1951-4CA9-9EEC-9F33847A7D3B}" dt="2023-04-26T16:06:27.729" v="424" actId="1076"/>
        <pc:sldMkLst>
          <pc:docMk/>
          <pc:sldMk cId="3299475931" sldId="287"/>
        </pc:sldMkLst>
        <pc:spChg chg="add mod">
          <ac:chgData name="Daniela Aldescu (VERTIK)" userId="02d38be3-87d1-4341-8ad8-edc61badf429" providerId="ADAL" clId="{0B516410-1951-4CA9-9EEC-9F33847A7D3B}" dt="2023-04-26T16:03:51.841" v="405" actId="1076"/>
          <ac:spMkLst>
            <pc:docMk/>
            <pc:sldMk cId="3299475931" sldId="287"/>
            <ac:spMk id="10" creationId="{B32FB613-8FB5-89C0-2237-29558DD7AA85}"/>
          </ac:spMkLst>
        </pc:spChg>
        <pc:spChg chg="mod">
          <ac:chgData name="Daniela Aldescu (VERTIK)" userId="02d38be3-87d1-4341-8ad8-edc61badf429" providerId="ADAL" clId="{0B516410-1951-4CA9-9EEC-9F33847A7D3B}" dt="2023-04-26T16:00:35.453" v="374" actId="1038"/>
          <ac:spMkLst>
            <pc:docMk/>
            <pc:sldMk cId="3299475931" sldId="287"/>
            <ac:spMk id="34" creationId="{0472BB47-0405-1EBC-23C7-91E62615902B}"/>
          </ac:spMkLst>
        </pc:spChg>
        <pc:spChg chg="mod">
          <ac:chgData name="Daniela Aldescu (VERTIK)" userId="02d38be3-87d1-4341-8ad8-edc61badf429" providerId="ADAL" clId="{0B516410-1951-4CA9-9EEC-9F33847A7D3B}" dt="2023-04-26T16:02:29.710" v="377" actId="1076"/>
          <ac:spMkLst>
            <pc:docMk/>
            <pc:sldMk cId="3299475931" sldId="287"/>
            <ac:spMk id="46" creationId="{29C91C3B-3CD9-5EE3-0A36-288750602479}"/>
          </ac:spMkLst>
        </pc:spChg>
        <pc:picChg chg="add del mod">
          <ac:chgData name="Daniela Aldescu (VERTIK)" userId="02d38be3-87d1-4341-8ad8-edc61badf429" providerId="ADAL" clId="{0B516410-1951-4CA9-9EEC-9F33847A7D3B}" dt="2023-04-26T16:03:37.859" v="391" actId="478"/>
          <ac:picMkLst>
            <pc:docMk/>
            <pc:sldMk cId="3299475931" sldId="287"/>
            <ac:picMk id="13" creationId="{94A468CB-93CF-CF5F-F948-1D4CBA08556C}"/>
          </ac:picMkLst>
        </pc:picChg>
        <pc:picChg chg="add mod">
          <ac:chgData name="Daniela Aldescu (VERTIK)" userId="02d38be3-87d1-4341-8ad8-edc61badf429" providerId="ADAL" clId="{0B516410-1951-4CA9-9EEC-9F33847A7D3B}" dt="2023-04-26T16:06:27.729" v="424" actId="1076"/>
          <ac:picMkLst>
            <pc:docMk/>
            <pc:sldMk cId="3299475931" sldId="287"/>
            <ac:picMk id="20" creationId="{F4647079-839C-AD03-0151-826025BA4FBD}"/>
          </ac:picMkLst>
        </pc:picChg>
        <pc:cxnChg chg="add mod">
          <ac:chgData name="Daniela Aldescu (VERTIK)" userId="02d38be3-87d1-4341-8ad8-edc61badf429" providerId="ADAL" clId="{0B516410-1951-4CA9-9EEC-9F33847A7D3B}" dt="2023-04-26T16:03:31.034" v="390" actId="1076"/>
          <ac:cxnSpMkLst>
            <pc:docMk/>
            <pc:sldMk cId="3299475931" sldId="287"/>
            <ac:cxnSpMk id="14" creationId="{B2F29158-DEC7-88D8-4A37-29CB20736D2A}"/>
          </ac:cxnSpMkLst>
        </pc:cxnChg>
      </pc:sldChg>
      <pc:sldChg chg="modSp mod">
        <pc:chgData name="Daniela Aldescu (VERTIK)" userId="02d38be3-87d1-4341-8ad8-edc61badf429" providerId="ADAL" clId="{0B516410-1951-4CA9-9EEC-9F33847A7D3B}" dt="2023-04-26T15:47:21.022" v="221" actId="20577"/>
        <pc:sldMkLst>
          <pc:docMk/>
          <pc:sldMk cId="1293351465" sldId="290"/>
        </pc:sldMkLst>
        <pc:spChg chg="mod">
          <ac:chgData name="Daniela Aldescu (VERTIK)" userId="02d38be3-87d1-4341-8ad8-edc61badf429" providerId="ADAL" clId="{0B516410-1951-4CA9-9EEC-9F33847A7D3B}" dt="2023-04-26T15:47:21.022" v="221" actId="20577"/>
          <ac:spMkLst>
            <pc:docMk/>
            <pc:sldMk cId="1293351465" sldId="290"/>
            <ac:spMk id="8" creationId="{76BC0A34-2853-4601-950D-CE9AB2696D28}"/>
          </ac:spMkLst>
        </pc:spChg>
      </pc:sldChg>
      <pc:sldChg chg="modSp mod">
        <pc:chgData name="Daniela Aldescu (VERTIK)" userId="02d38be3-87d1-4341-8ad8-edc61badf429" providerId="ADAL" clId="{0B516410-1951-4CA9-9EEC-9F33847A7D3B}" dt="2023-04-26T15:58:00.763" v="303" actId="1076"/>
        <pc:sldMkLst>
          <pc:docMk/>
          <pc:sldMk cId="653465143" sldId="293"/>
        </pc:sldMkLst>
        <pc:spChg chg="mod">
          <ac:chgData name="Daniela Aldescu (VERTIK)" userId="02d38be3-87d1-4341-8ad8-edc61badf429" providerId="ADAL" clId="{0B516410-1951-4CA9-9EEC-9F33847A7D3B}" dt="2023-04-26T15:34:09.929" v="14" actId="20577"/>
          <ac:spMkLst>
            <pc:docMk/>
            <pc:sldMk cId="653465143" sldId="293"/>
            <ac:spMk id="2" creationId="{56830309-C456-BFEB-F33C-0B9FD2AEFCE6}"/>
          </ac:spMkLst>
        </pc:spChg>
        <pc:spChg chg="mod">
          <ac:chgData name="Daniela Aldescu (VERTIK)" userId="02d38be3-87d1-4341-8ad8-edc61badf429" providerId="ADAL" clId="{0B516410-1951-4CA9-9EEC-9F33847A7D3B}" dt="2023-04-26T15:34:58.625" v="25" actId="20577"/>
          <ac:spMkLst>
            <pc:docMk/>
            <pc:sldMk cId="653465143" sldId="293"/>
            <ac:spMk id="6" creationId="{A04F141F-32E1-85DF-2ED7-598591A6CA8B}"/>
          </ac:spMkLst>
        </pc:spChg>
        <pc:spChg chg="mod">
          <ac:chgData name="Daniela Aldescu (VERTIK)" userId="02d38be3-87d1-4341-8ad8-edc61badf429" providerId="ADAL" clId="{0B516410-1951-4CA9-9EEC-9F33847A7D3B}" dt="2023-04-26T15:34:32.138" v="19" actId="1035"/>
          <ac:spMkLst>
            <pc:docMk/>
            <pc:sldMk cId="653465143" sldId="293"/>
            <ac:spMk id="57" creationId="{AA7A8B5C-1E2B-9127-7506-1AE34C4FA1CD}"/>
          </ac:spMkLst>
        </pc:spChg>
        <pc:spChg chg="mod">
          <ac:chgData name="Daniela Aldescu (VERTIK)" userId="02d38be3-87d1-4341-8ad8-edc61badf429" providerId="ADAL" clId="{0B516410-1951-4CA9-9EEC-9F33847A7D3B}" dt="2023-04-26T15:56:03.389" v="291" actId="20577"/>
          <ac:spMkLst>
            <pc:docMk/>
            <pc:sldMk cId="653465143" sldId="293"/>
            <ac:spMk id="60" creationId="{FC8860F7-2AC1-DFA2-037D-0C15B8F7A30C}"/>
          </ac:spMkLst>
        </pc:spChg>
        <pc:spChg chg="mod">
          <ac:chgData name="Daniela Aldescu (VERTIK)" userId="02d38be3-87d1-4341-8ad8-edc61badf429" providerId="ADAL" clId="{0B516410-1951-4CA9-9EEC-9F33847A7D3B}" dt="2023-04-26T15:34:50.198" v="20" actId="1076"/>
          <ac:spMkLst>
            <pc:docMk/>
            <pc:sldMk cId="653465143" sldId="293"/>
            <ac:spMk id="66" creationId="{EB098224-9995-6EB9-C70D-11800EB6F3E4}"/>
          </ac:spMkLst>
        </pc:spChg>
        <pc:grpChg chg="mod">
          <ac:chgData name="Daniela Aldescu (VERTIK)" userId="02d38be3-87d1-4341-8ad8-edc61badf429" providerId="ADAL" clId="{0B516410-1951-4CA9-9EEC-9F33847A7D3B}" dt="2023-04-26T15:58:00.763" v="303" actId="1076"/>
          <ac:grpSpMkLst>
            <pc:docMk/>
            <pc:sldMk cId="653465143" sldId="293"/>
            <ac:grpSpMk id="56" creationId="{16A59D9A-A27E-B0E8-EDA9-3EC2F07BE491}"/>
          </ac:grpSpMkLst>
        </pc:grpChg>
        <pc:grpChg chg="mod">
          <ac:chgData name="Daniela Aldescu (VERTIK)" userId="02d38be3-87d1-4341-8ad8-edc61badf429" providerId="ADAL" clId="{0B516410-1951-4CA9-9EEC-9F33847A7D3B}" dt="2023-04-26T15:57:41.694" v="292" actId="554"/>
          <ac:grpSpMkLst>
            <pc:docMk/>
            <pc:sldMk cId="653465143" sldId="293"/>
            <ac:grpSpMk id="59" creationId="{944C9DFF-BD6B-119F-8D26-867D835C288C}"/>
          </ac:grpSpMkLst>
        </pc:grpChg>
        <pc:grpChg chg="mod">
          <ac:chgData name="Daniela Aldescu (VERTIK)" userId="02d38be3-87d1-4341-8ad8-edc61badf429" providerId="ADAL" clId="{0B516410-1951-4CA9-9EEC-9F33847A7D3B}" dt="2023-04-26T15:57:41.694" v="292" actId="554"/>
          <ac:grpSpMkLst>
            <pc:docMk/>
            <pc:sldMk cId="653465143" sldId="293"/>
            <ac:grpSpMk id="65" creationId="{40B0DBC7-90A0-65B1-3C19-65D60F58CE25}"/>
          </ac:grpSpMkLst>
        </pc:grpChg>
        <pc:picChg chg="mod">
          <ac:chgData name="Daniela Aldescu (VERTIK)" userId="02d38be3-87d1-4341-8ad8-edc61badf429" providerId="ADAL" clId="{0B516410-1951-4CA9-9EEC-9F33847A7D3B}" dt="2023-04-26T15:57:52.540" v="302" actId="1038"/>
          <ac:picMkLst>
            <pc:docMk/>
            <pc:sldMk cId="653465143" sldId="293"/>
            <ac:picMk id="51" creationId="{42073D8B-336F-52F4-6143-BF98A854654D}"/>
          </ac:picMkLst>
        </pc:picChg>
      </pc:sldChg>
      <pc:sldChg chg="addSp delSp modSp mod">
        <pc:chgData name="Daniela Aldescu (VERTIK)" userId="02d38be3-87d1-4341-8ad8-edc61badf429" providerId="ADAL" clId="{0B516410-1951-4CA9-9EEC-9F33847A7D3B}" dt="2023-04-26T16:09:11.805" v="449" actId="14100"/>
        <pc:sldMkLst>
          <pc:docMk/>
          <pc:sldMk cId="871294119" sldId="294"/>
        </pc:sldMkLst>
        <pc:spChg chg="mod">
          <ac:chgData name="Daniela Aldescu (VERTIK)" userId="02d38be3-87d1-4341-8ad8-edc61badf429" providerId="ADAL" clId="{0B516410-1951-4CA9-9EEC-9F33847A7D3B}" dt="2023-04-26T15:51:05.145" v="260"/>
          <ac:spMkLst>
            <pc:docMk/>
            <pc:sldMk cId="871294119" sldId="294"/>
            <ac:spMk id="2" creationId="{56830309-C456-BFEB-F33C-0B9FD2AEFCE6}"/>
          </ac:spMkLst>
        </pc:spChg>
        <pc:spChg chg="add mod">
          <ac:chgData name="Daniela Aldescu (VERTIK)" userId="02d38be3-87d1-4341-8ad8-edc61badf429" providerId="ADAL" clId="{0B516410-1951-4CA9-9EEC-9F33847A7D3B}" dt="2023-04-26T16:09:11.805" v="449" actId="14100"/>
          <ac:spMkLst>
            <pc:docMk/>
            <pc:sldMk cId="871294119" sldId="294"/>
            <ac:spMk id="8" creationId="{46B95B40-C17E-19B0-34AE-2F6DD1400951}"/>
          </ac:spMkLst>
        </pc:spChg>
        <pc:spChg chg="mod">
          <ac:chgData name="Daniela Aldescu (VERTIK)" userId="02d38be3-87d1-4341-8ad8-edc61badf429" providerId="ADAL" clId="{0B516410-1951-4CA9-9EEC-9F33847A7D3B}" dt="2023-04-26T15:50:38.162" v="254" actId="20577"/>
          <ac:spMkLst>
            <pc:docMk/>
            <pc:sldMk cId="871294119" sldId="294"/>
            <ac:spMk id="10" creationId="{A105C916-271D-1259-FF76-4392848BAABF}"/>
          </ac:spMkLst>
        </pc:spChg>
        <pc:graphicFrameChg chg="mod">
          <ac:chgData name="Daniela Aldescu (VERTIK)" userId="02d38be3-87d1-4341-8ad8-edc61badf429" providerId="ADAL" clId="{0B516410-1951-4CA9-9EEC-9F33847A7D3B}" dt="2023-04-26T16:07:25.169" v="427" actId="2711"/>
          <ac:graphicFrameMkLst>
            <pc:docMk/>
            <pc:sldMk cId="871294119" sldId="294"/>
            <ac:graphicFrameMk id="9" creationId="{740DF052-2A3D-F1B9-5A7D-BC4904C4805C}"/>
          </ac:graphicFrameMkLst>
        </pc:graphicFrameChg>
        <pc:picChg chg="add del mod">
          <ac:chgData name="Daniela Aldescu (VERTIK)" userId="02d38be3-87d1-4341-8ad8-edc61badf429" providerId="ADAL" clId="{0B516410-1951-4CA9-9EEC-9F33847A7D3B}" dt="2023-04-26T16:07:33.151" v="428" actId="478"/>
          <ac:picMkLst>
            <pc:docMk/>
            <pc:sldMk cId="871294119" sldId="294"/>
            <ac:picMk id="11" creationId="{68156B09-B3EC-4881-C2EA-A69D2F22FCE6}"/>
          </ac:picMkLst>
        </pc:picChg>
        <pc:picChg chg="add mod">
          <ac:chgData name="Daniela Aldescu (VERTIK)" userId="02d38be3-87d1-4341-8ad8-edc61badf429" providerId="ADAL" clId="{0B516410-1951-4CA9-9EEC-9F33847A7D3B}" dt="2023-04-26T16:07:37.107" v="430" actId="1076"/>
          <ac:picMkLst>
            <pc:docMk/>
            <pc:sldMk cId="871294119" sldId="294"/>
            <ac:picMk id="13" creationId="{CCAE47A2-3D1E-8E64-7F0C-B34F4EFAA682}"/>
          </ac:picMkLst>
        </pc:picChg>
      </pc:sldChg>
      <pc:sldChg chg="addSp modSp mod">
        <pc:chgData name="Daniela Aldescu (VERTIK)" userId="02d38be3-87d1-4341-8ad8-edc61badf429" providerId="ADAL" clId="{0B516410-1951-4CA9-9EEC-9F33847A7D3B}" dt="2023-04-26T15:59:24.012" v="359" actId="20577"/>
        <pc:sldMkLst>
          <pc:docMk/>
          <pc:sldMk cId="1007881818" sldId="295"/>
        </pc:sldMkLst>
        <pc:spChg chg="mod">
          <ac:chgData name="Daniela Aldescu (VERTIK)" userId="02d38be3-87d1-4341-8ad8-edc61badf429" providerId="ADAL" clId="{0B516410-1951-4CA9-9EEC-9F33847A7D3B}" dt="2023-04-26T15:58:27.785" v="335" actId="20577"/>
          <ac:spMkLst>
            <pc:docMk/>
            <pc:sldMk cId="1007881818" sldId="295"/>
            <ac:spMk id="2" creationId="{56830309-C456-BFEB-F33C-0B9FD2AEFCE6}"/>
          </ac:spMkLst>
        </pc:spChg>
        <pc:spChg chg="mod">
          <ac:chgData name="Daniela Aldescu (VERTIK)" userId="02d38be3-87d1-4341-8ad8-edc61badf429" providerId="ADAL" clId="{0B516410-1951-4CA9-9EEC-9F33847A7D3B}" dt="2023-04-26T15:59:24.012" v="359" actId="20577"/>
          <ac:spMkLst>
            <pc:docMk/>
            <pc:sldMk cId="1007881818" sldId="295"/>
            <ac:spMk id="9" creationId="{C7A5944D-73BE-6F19-821A-218685915762}"/>
          </ac:spMkLst>
        </pc:spChg>
        <pc:spChg chg="mod">
          <ac:chgData name="Daniela Aldescu (VERTIK)" userId="02d38be3-87d1-4341-8ad8-edc61badf429" providerId="ADAL" clId="{0B516410-1951-4CA9-9EEC-9F33847A7D3B}" dt="2023-04-26T15:39:01.027" v="204" actId="20577"/>
          <ac:spMkLst>
            <pc:docMk/>
            <pc:sldMk cId="1007881818" sldId="295"/>
            <ac:spMk id="10" creationId="{018A0E2F-2C77-0A7B-9D36-893974AEE3F9}"/>
          </ac:spMkLst>
        </pc:spChg>
        <pc:picChg chg="add mod">
          <ac:chgData name="Daniela Aldescu (VERTIK)" userId="02d38be3-87d1-4341-8ad8-edc61badf429" providerId="ADAL" clId="{0B516410-1951-4CA9-9EEC-9F33847A7D3B}" dt="2023-04-26T15:37:15.492" v="102" actId="1076"/>
          <ac:picMkLst>
            <pc:docMk/>
            <pc:sldMk cId="1007881818" sldId="295"/>
            <ac:picMk id="6" creationId="{E8C4FCEC-0CA5-3541-22B4-6CC715ACDD44}"/>
          </ac:picMkLst>
        </pc:picChg>
        <pc:picChg chg="add mod">
          <ac:chgData name="Daniela Aldescu (VERTIK)" userId="02d38be3-87d1-4341-8ad8-edc61badf429" providerId="ADAL" clId="{0B516410-1951-4CA9-9EEC-9F33847A7D3B}" dt="2023-04-26T15:37:31.963" v="109" actId="1076"/>
          <ac:picMkLst>
            <pc:docMk/>
            <pc:sldMk cId="1007881818" sldId="295"/>
            <ac:picMk id="8" creationId="{43C622A0-E77F-921C-6BB2-EE0708AB8E81}"/>
          </ac:picMkLst>
        </pc:picChg>
        <pc:picChg chg="add mod">
          <ac:chgData name="Daniela Aldescu (VERTIK)" userId="02d38be3-87d1-4341-8ad8-edc61badf429" providerId="ADAL" clId="{0B516410-1951-4CA9-9EEC-9F33847A7D3B}" dt="2023-04-26T15:38:43.748" v="161" actId="1036"/>
          <ac:picMkLst>
            <pc:docMk/>
            <pc:sldMk cId="1007881818" sldId="295"/>
            <ac:picMk id="11" creationId="{16DAB45E-F097-F0B3-1F04-10599C8A80FA}"/>
          </ac:picMkLst>
        </pc:picChg>
        <pc:picChg chg="add mod">
          <ac:chgData name="Daniela Aldescu (VERTIK)" userId="02d38be3-87d1-4341-8ad8-edc61badf429" providerId="ADAL" clId="{0B516410-1951-4CA9-9EEC-9F33847A7D3B}" dt="2023-04-26T15:38:47.911" v="175" actId="1035"/>
          <ac:picMkLst>
            <pc:docMk/>
            <pc:sldMk cId="1007881818" sldId="295"/>
            <ac:picMk id="12" creationId="{9B9E2775-97BE-467F-7F5F-873ADC560F95}"/>
          </ac:picMkLst>
        </pc:picChg>
        <pc:picChg chg="add mod">
          <ac:chgData name="Daniela Aldescu (VERTIK)" userId="02d38be3-87d1-4341-8ad8-edc61badf429" providerId="ADAL" clId="{0B516410-1951-4CA9-9EEC-9F33847A7D3B}" dt="2023-04-26T15:38:55.234" v="203" actId="1036"/>
          <ac:picMkLst>
            <pc:docMk/>
            <pc:sldMk cId="1007881818" sldId="295"/>
            <ac:picMk id="13" creationId="{E14CB914-A818-23D2-3275-5DFD9B9E521A}"/>
          </ac:picMkLst>
        </pc:picChg>
        <pc:picChg chg="add mod">
          <ac:chgData name="Daniela Aldescu (VERTIK)" userId="02d38be3-87d1-4341-8ad8-edc61badf429" providerId="ADAL" clId="{0B516410-1951-4CA9-9EEC-9F33847A7D3B}" dt="2023-04-26T15:59:05.789" v="342" actId="1076"/>
          <ac:picMkLst>
            <pc:docMk/>
            <pc:sldMk cId="1007881818" sldId="295"/>
            <ac:picMk id="14" creationId="{FAA9880E-C874-189C-3896-343833DC29BA}"/>
          </ac:picMkLst>
        </pc:picChg>
      </pc:sldChg>
    </pc:docChg>
  </pc:docChgLst>
  <pc:docChgLst>
    <pc:chgData name="Guest User" userId="S::urn:spo:anon#092b0ca278f929d7182fc4934ddb84c31682369819a4694abdeddd948d76a409::" providerId="AD" clId="Web-{DF222B6F-4CDB-A1F9-BCA8-53D12352AD63}"/>
    <pc:docChg chg="modSld">
      <pc:chgData name="Guest User" userId="S::urn:spo:anon#092b0ca278f929d7182fc4934ddb84c31682369819a4694abdeddd948d76a409::" providerId="AD" clId="Web-{DF222B6F-4CDB-A1F9-BCA8-53D12352AD63}" dt="2023-06-12T04:11:39.206" v="1" actId="20577"/>
      <pc:docMkLst>
        <pc:docMk/>
      </pc:docMkLst>
      <pc:sldChg chg="modSp">
        <pc:chgData name="Guest User" userId="S::urn:spo:anon#092b0ca278f929d7182fc4934ddb84c31682369819a4694abdeddd948d76a409::" providerId="AD" clId="Web-{DF222B6F-4CDB-A1F9-BCA8-53D12352AD63}" dt="2023-06-12T04:11:39.206" v="1" actId="20577"/>
        <pc:sldMkLst>
          <pc:docMk/>
          <pc:sldMk cId="1606810037" sldId="326"/>
        </pc:sldMkLst>
        <pc:spChg chg="mod">
          <ac:chgData name="Guest User" userId="S::urn:spo:anon#092b0ca278f929d7182fc4934ddb84c31682369819a4694abdeddd948d76a409::" providerId="AD" clId="Web-{DF222B6F-4CDB-A1F9-BCA8-53D12352AD63}" dt="2023-06-12T04:11:39.206" v="1" actId="20577"/>
          <ac:spMkLst>
            <pc:docMk/>
            <pc:sldMk cId="1606810037" sldId="326"/>
            <ac:spMk id="2" creationId="{D4A496A3-A2C1-7BBF-7559-01D9DAAF3829}"/>
          </ac:spMkLst>
        </pc:spChg>
      </pc:sldChg>
    </pc:docChg>
  </pc:docChgLst>
  <pc:docChgLst>
    <pc:chgData name="Andreea Irimia (VERTIK)" userId="6c309c73-671a-4d5b-9066-d3ab3cc5db4f" providerId="ADAL" clId="{891C9688-DA46-4C73-8CBE-480177323D61}"/>
    <pc:docChg chg="undo redo custSel addSld delSld modSld sldOrd">
      <pc:chgData name="Andreea Irimia (VERTIK)" userId="6c309c73-671a-4d5b-9066-d3ab3cc5db4f" providerId="ADAL" clId="{891C9688-DA46-4C73-8CBE-480177323D61}" dt="2023-04-26T12:28:56.768" v="741" actId="1076"/>
      <pc:docMkLst>
        <pc:docMk/>
      </pc:docMkLst>
      <pc:sldChg chg="addSp delSp modSp mod">
        <pc:chgData name="Andreea Irimia (VERTIK)" userId="6c309c73-671a-4d5b-9066-d3ab3cc5db4f" providerId="ADAL" clId="{891C9688-DA46-4C73-8CBE-480177323D61}" dt="2023-04-26T12:27:11.866" v="726" actId="552"/>
        <pc:sldMkLst>
          <pc:docMk/>
          <pc:sldMk cId="2432925208" sldId="260"/>
        </pc:sldMkLst>
        <pc:spChg chg="add mod">
          <ac:chgData name="Andreea Irimia (VERTIK)" userId="6c309c73-671a-4d5b-9066-d3ab3cc5db4f" providerId="ADAL" clId="{891C9688-DA46-4C73-8CBE-480177323D61}" dt="2023-04-26T12:27:11.866" v="726" actId="552"/>
          <ac:spMkLst>
            <pc:docMk/>
            <pc:sldMk cId="2432925208" sldId="260"/>
            <ac:spMk id="11" creationId="{296C7DA1-D4D5-37AB-7926-0557EF371A59}"/>
          </ac:spMkLst>
        </pc:spChg>
        <pc:spChg chg="mod">
          <ac:chgData name="Andreea Irimia (VERTIK)" userId="6c309c73-671a-4d5b-9066-d3ab3cc5db4f" providerId="ADAL" clId="{891C9688-DA46-4C73-8CBE-480177323D61}" dt="2023-04-26T12:27:11.866" v="726" actId="552"/>
          <ac:spMkLst>
            <pc:docMk/>
            <pc:sldMk cId="2432925208" sldId="260"/>
            <ac:spMk id="15" creationId="{16465737-213F-1A33-FC51-753DFE638ECC}"/>
          </ac:spMkLst>
        </pc:spChg>
        <pc:spChg chg="mod">
          <ac:chgData name="Andreea Irimia (VERTIK)" userId="6c309c73-671a-4d5b-9066-d3ab3cc5db4f" providerId="ADAL" clId="{891C9688-DA46-4C73-8CBE-480177323D61}" dt="2023-04-26T12:27:11.866" v="726" actId="552"/>
          <ac:spMkLst>
            <pc:docMk/>
            <pc:sldMk cId="2432925208" sldId="260"/>
            <ac:spMk id="16" creationId="{610935CF-5319-74AA-9D6C-74EC1A0E6DEE}"/>
          </ac:spMkLst>
        </pc:spChg>
        <pc:spChg chg="mod">
          <ac:chgData name="Andreea Irimia (VERTIK)" userId="6c309c73-671a-4d5b-9066-d3ab3cc5db4f" providerId="ADAL" clId="{891C9688-DA46-4C73-8CBE-480177323D61}" dt="2023-04-26T12:27:11.866" v="726" actId="552"/>
          <ac:spMkLst>
            <pc:docMk/>
            <pc:sldMk cId="2432925208" sldId="260"/>
            <ac:spMk id="17" creationId="{95E52E44-B7EE-E75B-D485-DA5B1812DC45}"/>
          </ac:spMkLst>
        </pc:spChg>
        <pc:spChg chg="del mod">
          <ac:chgData name="Andreea Irimia (VERTIK)" userId="6c309c73-671a-4d5b-9066-d3ab3cc5db4f" providerId="ADAL" clId="{891C9688-DA46-4C73-8CBE-480177323D61}" dt="2023-04-26T12:25:57.117" v="707" actId="478"/>
          <ac:spMkLst>
            <pc:docMk/>
            <pc:sldMk cId="2432925208" sldId="260"/>
            <ac:spMk id="18" creationId="{A315FB93-ED2D-047F-D08A-41D64FF05B75}"/>
          </ac:spMkLst>
        </pc:spChg>
        <pc:spChg chg="del mod topLvl">
          <ac:chgData name="Andreea Irimia (VERTIK)" userId="6c309c73-671a-4d5b-9066-d3ab3cc5db4f" providerId="ADAL" clId="{891C9688-DA46-4C73-8CBE-480177323D61}" dt="2023-04-26T12:15:53.947" v="644" actId="478"/>
          <ac:spMkLst>
            <pc:docMk/>
            <pc:sldMk cId="2432925208" sldId="260"/>
            <ac:spMk id="20" creationId="{BD5E6C50-7C79-83A8-E218-8B48C3634601}"/>
          </ac:spMkLst>
        </pc:spChg>
        <pc:spChg chg="del mod topLvl">
          <ac:chgData name="Andreea Irimia (VERTIK)" userId="6c309c73-671a-4d5b-9066-d3ab3cc5db4f" providerId="ADAL" clId="{891C9688-DA46-4C73-8CBE-480177323D61}" dt="2023-04-26T11:08:29.803" v="52" actId="478"/>
          <ac:spMkLst>
            <pc:docMk/>
            <pc:sldMk cId="2432925208" sldId="260"/>
            <ac:spMk id="21" creationId="{14602F3D-46D4-C1F4-5E15-63E94B733F96}"/>
          </ac:spMkLst>
        </pc:spChg>
        <pc:spChg chg="add del mod">
          <ac:chgData name="Andreea Irimia (VERTIK)" userId="6c309c73-671a-4d5b-9066-d3ab3cc5db4f" providerId="ADAL" clId="{891C9688-DA46-4C73-8CBE-480177323D61}" dt="2023-04-26T12:15:53.032" v="643" actId="478"/>
          <ac:spMkLst>
            <pc:docMk/>
            <pc:sldMk cId="2432925208" sldId="260"/>
            <ac:spMk id="22" creationId="{CB33D83B-6F4B-B9FD-CE7B-4DCE974862F5}"/>
          </ac:spMkLst>
        </pc:spChg>
        <pc:spChg chg="add mod">
          <ac:chgData name="Andreea Irimia (VERTIK)" userId="6c309c73-671a-4d5b-9066-d3ab3cc5db4f" providerId="ADAL" clId="{891C9688-DA46-4C73-8CBE-480177323D61}" dt="2023-04-26T11:11:09.134" v="76" actId="571"/>
          <ac:spMkLst>
            <pc:docMk/>
            <pc:sldMk cId="2432925208" sldId="260"/>
            <ac:spMk id="23" creationId="{A61C2B4E-D257-E483-BF44-3E578E758B85}"/>
          </ac:spMkLst>
        </pc:spChg>
        <pc:spChg chg="add mod">
          <ac:chgData name="Andreea Irimia (VERTIK)" userId="6c309c73-671a-4d5b-9066-d3ab3cc5db4f" providerId="ADAL" clId="{891C9688-DA46-4C73-8CBE-480177323D61}" dt="2023-04-26T11:11:09.134" v="76" actId="571"/>
          <ac:spMkLst>
            <pc:docMk/>
            <pc:sldMk cId="2432925208" sldId="260"/>
            <ac:spMk id="24" creationId="{E92C192C-BB0F-DD60-DDBC-44AAF62004F7}"/>
          </ac:spMkLst>
        </pc:spChg>
        <pc:spChg chg="add mod">
          <ac:chgData name="Andreea Irimia (VERTIK)" userId="6c309c73-671a-4d5b-9066-d3ab3cc5db4f" providerId="ADAL" clId="{891C9688-DA46-4C73-8CBE-480177323D61}" dt="2023-04-26T11:11:09.134" v="76" actId="571"/>
          <ac:spMkLst>
            <pc:docMk/>
            <pc:sldMk cId="2432925208" sldId="260"/>
            <ac:spMk id="25" creationId="{CF7DCF8B-FB15-0F16-0D5B-A58DDA7EBA45}"/>
          </ac:spMkLst>
        </pc:spChg>
        <pc:spChg chg="add mod">
          <ac:chgData name="Andreea Irimia (VERTIK)" userId="6c309c73-671a-4d5b-9066-d3ab3cc5db4f" providerId="ADAL" clId="{891C9688-DA46-4C73-8CBE-480177323D61}" dt="2023-04-26T11:11:09.134" v="76" actId="571"/>
          <ac:spMkLst>
            <pc:docMk/>
            <pc:sldMk cId="2432925208" sldId="260"/>
            <ac:spMk id="26" creationId="{1555CB75-10B6-A956-5B74-35B148BCB421}"/>
          </ac:spMkLst>
        </pc:spChg>
        <pc:spChg chg="mod">
          <ac:chgData name="Andreea Irimia (VERTIK)" userId="6c309c73-671a-4d5b-9066-d3ab3cc5db4f" providerId="ADAL" clId="{891C9688-DA46-4C73-8CBE-480177323D61}" dt="2023-04-26T12:15:22.244" v="637" actId="27803"/>
          <ac:spMkLst>
            <pc:docMk/>
            <pc:sldMk cId="2432925208" sldId="260"/>
            <ac:spMk id="28" creationId="{F2113C04-099A-2BDC-F982-AB77394CB845}"/>
          </ac:spMkLst>
        </pc:spChg>
        <pc:spChg chg="mod">
          <ac:chgData name="Andreea Irimia (VERTIK)" userId="6c309c73-671a-4d5b-9066-d3ab3cc5db4f" providerId="ADAL" clId="{891C9688-DA46-4C73-8CBE-480177323D61}" dt="2023-04-26T12:15:30.401" v="639" actId="20577"/>
          <ac:spMkLst>
            <pc:docMk/>
            <pc:sldMk cId="2432925208" sldId="260"/>
            <ac:spMk id="29" creationId="{A4A8A7E8-6BE6-7CFA-121A-19EE5D6B43C5}"/>
          </ac:spMkLst>
        </pc:spChg>
        <pc:spChg chg="del mod topLvl">
          <ac:chgData name="Andreea Irimia (VERTIK)" userId="6c309c73-671a-4d5b-9066-d3ab3cc5db4f" providerId="ADAL" clId="{891C9688-DA46-4C73-8CBE-480177323D61}" dt="2023-04-26T12:25:53.388" v="705" actId="478"/>
          <ac:spMkLst>
            <pc:docMk/>
            <pc:sldMk cId="2432925208" sldId="260"/>
            <ac:spMk id="32" creationId="{592904E1-299B-213E-BFCC-0D99A9335EFC}"/>
          </ac:spMkLst>
        </pc:spChg>
        <pc:spChg chg="add del mod topLvl">
          <ac:chgData name="Andreea Irimia (VERTIK)" userId="6c309c73-671a-4d5b-9066-d3ab3cc5db4f" providerId="ADAL" clId="{891C9688-DA46-4C73-8CBE-480177323D61}" dt="2023-04-26T12:16:39.416" v="656" actId="478"/>
          <ac:spMkLst>
            <pc:docMk/>
            <pc:sldMk cId="2432925208" sldId="260"/>
            <ac:spMk id="33" creationId="{31A18FB0-16C8-499E-6398-0D0EAEB3B5E1}"/>
          </ac:spMkLst>
        </pc:spChg>
        <pc:spChg chg="add del mod">
          <ac:chgData name="Andreea Irimia (VERTIK)" userId="6c309c73-671a-4d5b-9066-d3ab3cc5db4f" providerId="ADAL" clId="{891C9688-DA46-4C73-8CBE-480177323D61}" dt="2023-04-26T12:25:48.237" v="704" actId="478"/>
          <ac:spMkLst>
            <pc:docMk/>
            <pc:sldMk cId="2432925208" sldId="260"/>
            <ac:spMk id="34" creationId="{35D767C5-C946-4BDA-A4EC-5367C264A65A}"/>
          </ac:spMkLst>
        </pc:spChg>
        <pc:grpChg chg="del mod">
          <ac:chgData name="Andreea Irimia (VERTIK)" userId="6c309c73-671a-4d5b-9066-d3ab3cc5db4f" providerId="ADAL" clId="{891C9688-DA46-4C73-8CBE-480177323D61}" dt="2023-04-26T11:08:29.803" v="52" actId="478"/>
          <ac:grpSpMkLst>
            <pc:docMk/>
            <pc:sldMk cId="2432925208" sldId="260"/>
            <ac:grpSpMk id="19" creationId="{58156E83-C25E-6E92-0F69-CC1372C8A715}"/>
          </ac:grpSpMkLst>
        </pc:grpChg>
        <pc:grpChg chg="mod">
          <ac:chgData name="Andreea Irimia (VERTIK)" userId="6c309c73-671a-4d5b-9066-d3ab3cc5db4f" providerId="ADAL" clId="{891C9688-DA46-4C73-8CBE-480177323D61}" dt="2023-04-26T12:15:22.244" v="637" actId="27803"/>
          <ac:grpSpMkLst>
            <pc:docMk/>
            <pc:sldMk cId="2432925208" sldId="260"/>
            <ac:grpSpMk id="27" creationId="{A44C6CD7-7599-337F-BED0-07DEF89FCE07}"/>
          </ac:grpSpMkLst>
        </pc:grpChg>
        <pc:grpChg chg="add del mod">
          <ac:chgData name="Andreea Irimia (VERTIK)" userId="6c309c73-671a-4d5b-9066-d3ab3cc5db4f" providerId="ADAL" clId="{891C9688-DA46-4C73-8CBE-480177323D61}" dt="2023-04-26T12:16:39.416" v="656" actId="478"/>
          <ac:grpSpMkLst>
            <pc:docMk/>
            <pc:sldMk cId="2432925208" sldId="260"/>
            <ac:grpSpMk id="31" creationId="{F2697F03-39E5-A8CA-FC31-0F062DF13A79}"/>
          </ac:grpSpMkLst>
        </pc:grpChg>
        <pc:picChg chg="add del mod">
          <ac:chgData name="Andreea Irimia (VERTIK)" userId="6c309c73-671a-4d5b-9066-d3ab3cc5db4f" providerId="ADAL" clId="{891C9688-DA46-4C73-8CBE-480177323D61}" dt="2023-04-26T12:26:24.200" v="712" actId="1076"/>
          <ac:picMkLst>
            <pc:docMk/>
            <pc:sldMk cId="2432925208" sldId="260"/>
            <ac:picMk id="6" creationId="{F88BBDC1-15DE-3E0F-C83D-D2A65912D7E1}"/>
          </ac:picMkLst>
        </pc:picChg>
        <pc:picChg chg="add del">
          <ac:chgData name="Andreea Irimia (VERTIK)" userId="6c309c73-671a-4d5b-9066-d3ab3cc5db4f" providerId="ADAL" clId="{891C9688-DA46-4C73-8CBE-480177323D61}" dt="2023-04-26T11:07:03.624" v="28" actId="22"/>
          <ac:picMkLst>
            <pc:docMk/>
            <pc:sldMk cId="2432925208" sldId="260"/>
            <ac:picMk id="8" creationId="{4D092A69-FEED-E449-5E43-21CFCA3AFD2D}"/>
          </ac:picMkLst>
        </pc:picChg>
        <pc:picChg chg="mod">
          <ac:chgData name="Andreea Irimia (VERTIK)" userId="6c309c73-671a-4d5b-9066-d3ab3cc5db4f" providerId="ADAL" clId="{891C9688-DA46-4C73-8CBE-480177323D61}" dt="2023-04-26T12:26:27.263" v="714" actId="1076"/>
          <ac:picMkLst>
            <pc:docMk/>
            <pc:sldMk cId="2432925208" sldId="260"/>
            <ac:picMk id="9" creationId="{FA6F0F2E-CE7E-844A-9996-95BFBD8BE97E}"/>
          </ac:picMkLst>
        </pc:picChg>
        <pc:picChg chg="mod">
          <ac:chgData name="Andreea Irimia (VERTIK)" userId="6c309c73-671a-4d5b-9066-d3ab3cc5db4f" providerId="ADAL" clId="{891C9688-DA46-4C73-8CBE-480177323D61}" dt="2023-04-26T12:26:25.715" v="713" actId="1076"/>
          <ac:picMkLst>
            <pc:docMk/>
            <pc:sldMk cId="2432925208" sldId="260"/>
            <ac:picMk id="12" creationId="{8F6F2B83-9FDF-08DC-12BD-4EAD2F4B2211}"/>
          </ac:picMkLst>
        </pc:picChg>
        <pc:picChg chg="add del mod">
          <ac:chgData name="Andreea Irimia (VERTIK)" userId="6c309c73-671a-4d5b-9066-d3ab3cc5db4f" providerId="ADAL" clId="{891C9688-DA46-4C73-8CBE-480177323D61}" dt="2023-04-26T11:08:22.235" v="50" actId="27803"/>
          <ac:picMkLst>
            <pc:docMk/>
            <pc:sldMk cId="2432925208" sldId="260"/>
            <ac:picMk id="13" creationId="{9284DBAE-6B97-40DA-E825-8A53FEFB5D19}"/>
          </ac:picMkLst>
        </pc:picChg>
        <pc:picChg chg="mod">
          <ac:chgData name="Andreea Irimia (VERTIK)" userId="6c309c73-671a-4d5b-9066-d3ab3cc5db4f" providerId="ADAL" clId="{891C9688-DA46-4C73-8CBE-480177323D61}" dt="2023-04-26T12:26:22.739" v="711" actId="1076"/>
          <ac:picMkLst>
            <pc:docMk/>
            <pc:sldMk cId="2432925208" sldId="260"/>
            <ac:picMk id="14" creationId="{B6F7E9EC-B4AB-96D4-55A9-4260A5E12DA3}"/>
          </ac:picMkLst>
        </pc:picChg>
        <pc:picChg chg="add del mod">
          <ac:chgData name="Andreea Irimia (VERTIK)" userId="6c309c73-671a-4d5b-9066-d3ab3cc5db4f" providerId="ADAL" clId="{891C9688-DA46-4C73-8CBE-480177323D61}" dt="2023-04-26T12:16:03.822" v="647" actId="27803"/>
          <ac:picMkLst>
            <pc:docMk/>
            <pc:sldMk cId="2432925208" sldId="260"/>
            <ac:picMk id="30" creationId="{58A655A0-770C-D5F6-DC27-445C282BF7FA}"/>
          </ac:picMkLst>
        </pc:picChg>
      </pc:sldChg>
      <pc:sldChg chg="addSp delSp modSp mod">
        <pc:chgData name="Andreea Irimia (VERTIK)" userId="6c309c73-671a-4d5b-9066-d3ab3cc5db4f" providerId="ADAL" clId="{891C9688-DA46-4C73-8CBE-480177323D61}" dt="2023-04-26T12:18:44.412" v="678" actId="1076"/>
        <pc:sldMkLst>
          <pc:docMk/>
          <pc:sldMk cId="579970119" sldId="276"/>
        </pc:sldMkLst>
        <pc:spChg chg="mod">
          <ac:chgData name="Andreea Irimia (VERTIK)" userId="6c309c73-671a-4d5b-9066-d3ab3cc5db4f" providerId="ADAL" clId="{891C9688-DA46-4C73-8CBE-480177323D61}" dt="2023-04-26T12:07:01.892" v="497" actId="20577"/>
          <ac:spMkLst>
            <pc:docMk/>
            <pc:sldMk cId="579970119" sldId="276"/>
            <ac:spMk id="2" creationId="{56830309-C456-BFEB-F33C-0B9FD2AEFCE6}"/>
          </ac:spMkLst>
        </pc:spChg>
        <pc:spChg chg="del">
          <ac:chgData name="Andreea Irimia (VERTIK)" userId="6c309c73-671a-4d5b-9066-d3ab3cc5db4f" providerId="ADAL" clId="{891C9688-DA46-4C73-8CBE-480177323D61}" dt="2023-04-26T11:32:38.622" v="94" actId="478"/>
          <ac:spMkLst>
            <pc:docMk/>
            <pc:sldMk cId="579970119" sldId="276"/>
            <ac:spMk id="8" creationId="{44D757AB-EF4D-EDE0-CD46-0748E2BE12F1}"/>
          </ac:spMkLst>
        </pc:spChg>
        <pc:spChg chg="add del mod">
          <ac:chgData name="Andreea Irimia (VERTIK)" userId="6c309c73-671a-4d5b-9066-d3ab3cc5db4f" providerId="ADAL" clId="{891C9688-DA46-4C73-8CBE-480177323D61}" dt="2023-04-26T11:47:38.960" v="239" actId="478"/>
          <ac:spMkLst>
            <pc:docMk/>
            <pc:sldMk cId="579970119" sldId="276"/>
            <ac:spMk id="10" creationId="{C1849C48-6277-F484-4FE5-53C5DD1A5203}"/>
          </ac:spMkLst>
        </pc:spChg>
        <pc:spChg chg="add del mod">
          <ac:chgData name="Andreea Irimia (VERTIK)" userId="6c309c73-671a-4d5b-9066-d3ab3cc5db4f" providerId="ADAL" clId="{891C9688-DA46-4C73-8CBE-480177323D61}" dt="2023-04-26T11:47:40.015" v="240" actId="478"/>
          <ac:spMkLst>
            <pc:docMk/>
            <pc:sldMk cId="579970119" sldId="276"/>
            <ac:spMk id="11" creationId="{1411752F-11BC-8C7A-63AA-11D8104066DA}"/>
          </ac:spMkLst>
        </pc:spChg>
        <pc:spChg chg="add del mod">
          <ac:chgData name="Andreea Irimia (VERTIK)" userId="6c309c73-671a-4d5b-9066-d3ab3cc5db4f" providerId="ADAL" clId="{891C9688-DA46-4C73-8CBE-480177323D61}" dt="2023-04-26T11:47:42.169" v="241" actId="478"/>
          <ac:spMkLst>
            <pc:docMk/>
            <pc:sldMk cId="579970119" sldId="276"/>
            <ac:spMk id="12" creationId="{363313DB-3050-F8BC-9F04-483B9FA93DB9}"/>
          </ac:spMkLst>
        </pc:spChg>
        <pc:spChg chg="add del mod">
          <ac:chgData name="Andreea Irimia (VERTIK)" userId="6c309c73-671a-4d5b-9066-d3ab3cc5db4f" providerId="ADAL" clId="{891C9688-DA46-4C73-8CBE-480177323D61}" dt="2023-04-26T11:47:46.506" v="242" actId="478"/>
          <ac:spMkLst>
            <pc:docMk/>
            <pc:sldMk cId="579970119" sldId="276"/>
            <ac:spMk id="13" creationId="{F5493B8D-3D2D-7E50-68AD-18049EDBC2D8}"/>
          </ac:spMkLst>
        </pc:spChg>
        <pc:spChg chg="add del mod">
          <ac:chgData name="Andreea Irimia (VERTIK)" userId="6c309c73-671a-4d5b-9066-d3ab3cc5db4f" providerId="ADAL" clId="{891C9688-DA46-4C73-8CBE-480177323D61}" dt="2023-04-26T11:47:47.678" v="243" actId="478"/>
          <ac:spMkLst>
            <pc:docMk/>
            <pc:sldMk cId="579970119" sldId="276"/>
            <ac:spMk id="14" creationId="{B6581129-1201-39DF-5F38-DCE19DBD9F18}"/>
          </ac:spMkLst>
        </pc:spChg>
        <pc:spChg chg="add del mod">
          <ac:chgData name="Andreea Irimia (VERTIK)" userId="6c309c73-671a-4d5b-9066-d3ab3cc5db4f" providerId="ADAL" clId="{891C9688-DA46-4C73-8CBE-480177323D61}" dt="2023-04-26T11:37:15.856" v="138"/>
          <ac:spMkLst>
            <pc:docMk/>
            <pc:sldMk cId="579970119" sldId="276"/>
            <ac:spMk id="15" creationId="{DB6BFFBC-DCF2-1EB9-1459-67FF159B39A8}"/>
          </ac:spMkLst>
        </pc:spChg>
        <pc:spChg chg="del">
          <ac:chgData name="Andreea Irimia (VERTIK)" userId="6c309c73-671a-4d5b-9066-d3ab3cc5db4f" providerId="ADAL" clId="{891C9688-DA46-4C73-8CBE-480177323D61}" dt="2023-04-26T11:32:31.871" v="89" actId="478"/>
          <ac:spMkLst>
            <pc:docMk/>
            <pc:sldMk cId="579970119" sldId="276"/>
            <ac:spMk id="16" creationId="{8D37D07A-0E05-6590-D106-53E55C099FF0}"/>
          </ac:spMkLst>
        </pc:spChg>
        <pc:spChg chg="add del mod">
          <ac:chgData name="Andreea Irimia (VERTIK)" userId="6c309c73-671a-4d5b-9066-d3ab3cc5db4f" providerId="ADAL" clId="{891C9688-DA46-4C73-8CBE-480177323D61}" dt="2023-04-26T11:44:56.781" v="204" actId="47"/>
          <ac:spMkLst>
            <pc:docMk/>
            <pc:sldMk cId="579970119" sldId="276"/>
            <ac:spMk id="17" creationId="{2978F129-59F3-9818-885F-5983195B8F4C}"/>
          </ac:spMkLst>
        </pc:spChg>
        <pc:spChg chg="del mod">
          <ac:chgData name="Andreea Irimia (VERTIK)" userId="6c309c73-671a-4d5b-9066-d3ab3cc5db4f" providerId="ADAL" clId="{891C9688-DA46-4C73-8CBE-480177323D61}" dt="2023-04-26T11:53:01.306" v="311" actId="478"/>
          <ac:spMkLst>
            <pc:docMk/>
            <pc:sldMk cId="579970119" sldId="276"/>
            <ac:spMk id="20" creationId="{4C49EDF5-74C8-B127-6BBB-EE218AA1FE95}"/>
          </ac:spMkLst>
        </pc:spChg>
        <pc:spChg chg="del mod">
          <ac:chgData name="Andreea Irimia (VERTIK)" userId="6c309c73-671a-4d5b-9066-d3ab3cc5db4f" providerId="ADAL" clId="{891C9688-DA46-4C73-8CBE-480177323D61}" dt="2023-04-26T11:52:58.970" v="310" actId="478"/>
          <ac:spMkLst>
            <pc:docMk/>
            <pc:sldMk cId="579970119" sldId="276"/>
            <ac:spMk id="21" creationId="{1E4A5884-F2CF-068F-ED55-AF491C56B9C7}"/>
          </ac:spMkLst>
        </pc:spChg>
        <pc:spChg chg="del mod">
          <ac:chgData name="Andreea Irimia (VERTIK)" userId="6c309c73-671a-4d5b-9066-d3ab3cc5db4f" providerId="ADAL" clId="{891C9688-DA46-4C73-8CBE-480177323D61}" dt="2023-04-26T11:52:56.892" v="308" actId="478"/>
          <ac:spMkLst>
            <pc:docMk/>
            <pc:sldMk cId="579970119" sldId="276"/>
            <ac:spMk id="22" creationId="{E013EED8-2916-9995-F781-CF7793EB1AFC}"/>
          </ac:spMkLst>
        </pc:spChg>
        <pc:spChg chg="del mod">
          <ac:chgData name="Andreea Irimia (VERTIK)" userId="6c309c73-671a-4d5b-9066-d3ab3cc5db4f" providerId="ADAL" clId="{891C9688-DA46-4C73-8CBE-480177323D61}" dt="2023-04-26T11:52:52.313" v="305" actId="478"/>
          <ac:spMkLst>
            <pc:docMk/>
            <pc:sldMk cId="579970119" sldId="276"/>
            <ac:spMk id="23" creationId="{4929EF4A-55DC-75F1-46BC-CD322CDE35D2}"/>
          </ac:spMkLst>
        </pc:spChg>
        <pc:spChg chg="del mod">
          <ac:chgData name="Andreea Irimia (VERTIK)" userId="6c309c73-671a-4d5b-9066-d3ab3cc5db4f" providerId="ADAL" clId="{891C9688-DA46-4C73-8CBE-480177323D61}" dt="2023-04-26T11:52:47.174" v="302" actId="478"/>
          <ac:spMkLst>
            <pc:docMk/>
            <pc:sldMk cId="579970119" sldId="276"/>
            <ac:spMk id="24" creationId="{FE46F7F3-4D5D-52FF-8A49-8EFDEFB07E5A}"/>
          </ac:spMkLst>
        </pc:spChg>
        <pc:spChg chg="mod">
          <ac:chgData name="Andreea Irimia (VERTIK)" userId="6c309c73-671a-4d5b-9066-d3ab3cc5db4f" providerId="ADAL" clId="{891C9688-DA46-4C73-8CBE-480177323D61}" dt="2023-04-26T11:55:51.870" v="345" actId="20577"/>
          <ac:spMkLst>
            <pc:docMk/>
            <pc:sldMk cId="579970119" sldId="276"/>
            <ac:spMk id="25" creationId="{304E75E1-984A-2AF5-E4FA-267ED6119832}"/>
          </ac:spMkLst>
        </pc:spChg>
        <pc:spChg chg="mod">
          <ac:chgData name="Andreea Irimia (VERTIK)" userId="6c309c73-671a-4d5b-9066-d3ab3cc5db4f" providerId="ADAL" clId="{891C9688-DA46-4C73-8CBE-480177323D61}" dt="2023-04-26T12:17:52.408" v="668" actId="2711"/>
          <ac:spMkLst>
            <pc:docMk/>
            <pc:sldMk cId="579970119" sldId="276"/>
            <ac:spMk id="26" creationId="{485EBD62-DC6C-3F37-5A34-DFFDCBC7D54C}"/>
          </ac:spMkLst>
        </pc:spChg>
        <pc:spChg chg="mod ord">
          <ac:chgData name="Andreea Irimia (VERTIK)" userId="6c309c73-671a-4d5b-9066-d3ab3cc5db4f" providerId="ADAL" clId="{891C9688-DA46-4C73-8CBE-480177323D61}" dt="2023-04-26T12:18:02.102" v="669" actId="14100"/>
          <ac:spMkLst>
            <pc:docMk/>
            <pc:sldMk cId="579970119" sldId="276"/>
            <ac:spMk id="28" creationId="{FF5C6597-38B6-71BB-E4B0-EECE0864FD98}"/>
          </ac:spMkLst>
        </pc:spChg>
        <pc:spChg chg="mod">
          <ac:chgData name="Andreea Irimia (VERTIK)" userId="6c309c73-671a-4d5b-9066-d3ab3cc5db4f" providerId="ADAL" clId="{891C9688-DA46-4C73-8CBE-480177323D61}" dt="2023-04-26T12:18:44.412" v="678" actId="1076"/>
          <ac:spMkLst>
            <pc:docMk/>
            <pc:sldMk cId="579970119" sldId="276"/>
            <ac:spMk id="29" creationId="{7FDB6FD7-FDC2-C6EA-4750-8F988149CA05}"/>
          </ac:spMkLst>
        </pc:spChg>
        <pc:spChg chg="mod">
          <ac:chgData name="Andreea Irimia (VERTIK)" userId="6c309c73-671a-4d5b-9066-d3ab3cc5db4f" providerId="ADAL" clId="{891C9688-DA46-4C73-8CBE-480177323D61}" dt="2023-04-26T12:18:39.868" v="677" actId="1076"/>
          <ac:spMkLst>
            <pc:docMk/>
            <pc:sldMk cId="579970119" sldId="276"/>
            <ac:spMk id="30" creationId="{E6FD13EC-85CA-CA1B-DDC7-E27207FF29FF}"/>
          </ac:spMkLst>
        </pc:spChg>
        <pc:spChg chg="mod">
          <ac:chgData name="Andreea Irimia (VERTIK)" userId="6c309c73-671a-4d5b-9066-d3ab3cc5db4f" providerId="ADAL" clId="{891C9688-DA46-4C73-8CBE-480177323D61}" dt="2023-04-26T12:18:12.806" v="671" actId="14100"/>
          <ac:spMkLst>
            <pc:docMk/>
            <pc:sldMk cId="579970119" sldId="276"/>
            <ac:spMk id="31" creationId="{59B1F406-9410-CAA1-BB34-D9BB9FF4473C}"/>
          </ac:spMkLst>
        </pc:spChg>
        <pc:spChg chg="add del mod">
          <ac:chgData name="Andreea Irimia (VERTIK)" userId="6c309c73-671a-4d5b-9066-d3ab3cc5db4f" providerId="ADAL" clId="{891C9688-DA46-4C73-8CBE-480177323D61}" dt="2023-04-26T12:12:42.087" v="613" actId="478"/>
          <ac:spMkLst>
            <pc:docMk/>
            <pc:sldMk cId="579970119" sldId="276"/>
            <ac:spMk id="32" creationId="{CBB08C14-C3BF-771E-0421-CAE2356CC926}"/>
          </ac:spMkLst>
        </pc:spChg>
        <pc:spChg chg="add mod">
          <ac:chgData name="Andreea Irimia (VERTIK)" userId="6c309c73-671a-4d5b-9066-d3ab3cc5db4f" providerId="ADAL" clId="{891C9688-DA46-4C73-8CBE-480177323D61}" dt="2023-04-26T12:00:35.177" v="454" actId="12788"/>
          <ac:spMkLst>
            <pc:docMk/>
            <pc:sldMk cId="579970119" sldId="276"/>
            <ac:spMk id="33" creationId="{8BA50EFA-681B-CB51-1674-1FB3BA77F2D1}"/>
          </ac:spMkLst>
        </pc:spChg>
        <pc:spChg chg="add mod">
          <ac:chgData name="Andreea Irimia (VERTIK)" userId="6c309c73-671a-4d5b-9066-d3ab3cc5db4f" providerId="ADAL" clId="{891C9688-DA46-4C73-8CBE-480177323D61}" dt="2023-04-26T12:00:35.177" v="454" actId="12788"/>
          <ac:spMkLst>
            <pc:docMk/>
            <pc:sldMk cId="579970119" sldId="276"/>
            <ac:spMk id="34" creationId="{6FE81BB5-04D6-2716-BE8D-CB78A7697B0D}"/>
          </ac:spMkLst>
        </pc:spChg>
        <pc:spChg chg="add mod">
          <ac:chgData name="Andreea Irimia (VERTIK)" userId="6c309c73-671a-4d5b-9066-d3ab3cc5db4f" providerId="ADAL" clId="{891C9688-DA46-4C73-8CBE-480177323D61}" dt="2023-04-26T12:00:35.177" v="454" actId="12788"/>
          <ac:spMkLst>
            <pc:docMk/>
            <pc:sldMk cId="579970119" sldId="276"/>
            <ac:spMk id="35" creationId="{932925CC-2360-B00C-91CF-BE65215D473E}"/>
          </ac:spMkLst>
        </pc:spChg>
        <pc:spChg chg="add mod">
          <ac:chgData name="Andreea Irimia (VERTIK)" userId="6c309c73-671a-4d5b-9066-d3ab3cc5db4f" providerId="ADAL" clId="{891C9688-DA46-4C73-8CBE-480177323D61}" dt="2023-04-26T12:13:32.397" v="627" actId="1076"/>
          <ac:spMkLst>
            <pc:docMk/>
            <pc:sldMk cId="579970119" sldId="276"/>
            <ac:spMk id="40" creationId="{92217B21-B58C-A17D-535D-9FC2312639C5}"/>
          </ac:spMkLst>
        </pc:spChg>
        <pc:spChg chg="add mod">
          <ac:chgData name="Andreea Irimia (VERTIK)" userId="6c309c73-671a-4d5b-9066-d3ab3cc5db4f" providerId="ADAL" clId="{891C9688-DA46-4C73-8CBE-480177323D61}" dt="2023-04-26T12:13:48.863" v="630" actId="14100"/>
          <ac:spMkLst>
            <pc:docMk/>
            <pc:sldMk cId="579970119" sldId="276"/>
            <ac:spMk id="41" creationId="{D15CBE31-C459-929E-51F3-25235EB25470}"/>
          </ac:spMkLst>
        </pc:spChg>
        <pc:spChg chg="add mod">
          <ac:chgData name="Andreea Irimia (VERTIK)" userId="6c309c73-671a-4d5b-9066-d3ab3cc5db4f" providerId="ADAL" clId="{891C9688-DA46-4C73-8CBE-480177323D61}" dt="2023-04-26T12:14:06.868" v="633" actId="1076"/>
          <ac:spMkLst>
            <pc:docMk/>
            <pc:sldMk cId="579970119" sldId="276"/>
            <ac:spMk id="42" creationId="{BC55F649-68D9-9CD2-4168-5F6B58BE8EEF}"/>
          </ac:spMkLst>
        </pc:spChg>
        <pc:grpChg chg="add del mod">
          <ac:chgData name="Andreea Irimia (VERTIK)" userId="6c309c73-671a-4d5b-9066-d3ab3cc5db4f" providerId="ADAL" clId="{891C9688-DA46-4C73-8CBE-480177323D61}" dt="2023-04-26T12:13:01.636" v="620" actId="1076"/>
          <ac:grpSpMkLst>
            <pc:docMk/>
            <pc:sldMk cId="579970119" sldId="276"/>
            <ac:grpSpMk id="19" creationId="{71C981BF-0367-6DEC-8FA3-74DEC9206F4E}"/>
          </ac:grpSpMkLst>
        </pc:grpChg>
        <pc:graphicFrameChg chg="add del mod modGraphic">
          <ac:chgData name="Andreea Irimia (VERTIK)" userId="6c309c73-671a-4d5b-9066-d3ab3cc5db4f" providerId="ADAL" clId="{891C9688-DA46-4C73-8CBE-480177323D61}" dt="2023-04-26T11:52:00.709" v="294" actId="18245"/>
          <ac:graphicFrameMkLst>
            <pc:docMk/>
            <pc:sldMk cId="579970119" sldId="276"/>
            <ac:graphicFrameMk id="18" creationId="{95259CFF-586B-1495-69CA-6C6C1E934DC5}"/>
          </ac:graphicFrameMkLst>
        </pc:graphicFrameChg>
        <pc:graphicFrameChg chg="del mod">
          <ac:chgData name="Andreea Irimia (VERTIK)" userId="6c309c73-671a-4d5b-9066-d3ab3cc5db4f" providerId="ADAL" clId="{891C9688-DA46-4C73-8CBE-480177323D61}" dt="2023-04-26T11:32:36.713" v="93" actId="478"/>
          <ac:graphicFrameMkLst>
            <pc:docMk/>
            <pc:sldMk cId="579970119" sldId="276"/>
            <ac:graphicFrameMk id="27" creationId="{0352F89E-CBA1-C707-91A2-958290D2DC49}"/>
          </ac:graphicFrameMkLst>
        </pc:graphicFrameChg>
        <pc:picChg chg="add del mod">
          <ac:chgData name="Andreea Irimia (VERTIK)" userId="6c309c73-671a-4d5b-9066-d3ab3cc5db4f" providerId="ADAL" clId="{891C9688-DA46-4C73-8CBE-480177323D61}" dt="2023-04-26T11:47:37.548" v="238" actId="478"/>
          <ac:picMkLst>
            <pc:docMk/>
            <pc:sldMk cId="579970119" sldId="276"/>
            <ac:picMk id="9" creationId="{5F9BE67D-D87B-F944-E00F-71E9598D4C50}"/>
          </ac:picMkLst>
        </pc:picChg>
        <pc:picChg chg="add del mod">
          <ac:chgData name="Andreea Irimia (VERTIK)" userId="6c309c73-671a-4d5b-9066-d3ab3cc5db4f" providerId="ADAL" clId="{891C9688-DA46-4C73-8CBE-480177323D61}" dt="2023-04-26T12:03:13.243" v="467" actId="22"/>
          <ac:picMkLst>
            <pc:docMk/>
            <pc:sldMk cId="579970119" sldId="276"/>
            <ac:picMk id="37" creationId="{53F6DE4E-AD58-60B4-C666-EC0D67ED31DB}"/>
          </ac:picMkLst>
        </pc:picChg>
        <pc:picChg chg="add del mod">
          <ac:chgData name="Andreea Irimia (VERTIK)" userId="6c309c73-671a-4d5b-9066-d3ab3cc5db4f" providerId="ADAL" clId="{891C9688-DA46-4C73-8CBE-480177323D61}" dt="2023-04-26T12:11:42.833" v="601"/>
          <ac:picMkLst>
            <pc:docMk/>
            <pc:sldMk cId="579970119" sldId="276"/>
            <ac:picMk id="38" creationId="{34C89ABD-A549-7EF7-B5DD-5ACD843FD006}"/>
          </ac:picMkLst>
        </pc:picChg>
        <pc:picChg chg="add mod">
          <ac:chgData name="Andreea Irimia (VERTIK)" userId="6c309c73-671a-4d5b-9066-d3ab3cc5db4f" providerId="ADAL" clId="{891C9688-DA46-4C73-8CBE-480177323D61}" dt="2023-04-26T12:12:58.942" v="619" actId="1076"/>
          <ac:picMkLst>
            <pc:docMk/>
            <pc:sldMk cId="579970119" sldId="276"/>
            <ac:picMk id="39" creationId="{0200B4E4-46F3-DCAD-363C-34B1A595059E}"/>
          </ac:picMkLst>
        </pc:picChg>
      </pc:sldChg>
      <pc:sldChg chg="addSp delSp modSp mod setBg">
        <pc:chgData name="Andreea Irimia (VERTIK)" userId="6c309c73-671a-4d5b-9066-d3ab3cc5db4f" providerId="ADAL" clId="{891C9688-DA46-4C73-8CBE-480177323D61}" dt="2023-04-26T12:28:51.640" v="740" actId="1076"/>
        <pc:sldMkLst>
          <pc:docMk/>
          <pc:sldMk cId="3771323139" sldId="283"/>
        </pc:sldMkLst>
        <pc:spChg chg="mod">
          <ac:chgData name="Andreea Irimia (VERTIK)" userId="6c309c73-671a-4d5b-9066-d3ab3cc5db4f" providerId="ADAL" clId="{891C9688-DA46-4C73-8CBE-480177323D61}" dt="2023-04-26T11:19:54.280" v="87" actId="20577"/>
          <ac:spMkLst>
            <pc:docMk/>
            <pc:sldMk cId="3771323139" sldId="283"/>
            <ac:spMk id="8" creationId="{76BC0A34-2853-4601-950D-CE9AB2696D28}"/>
          </ac:spMkLst>
        </pc:spChg>
        <pc:picChg chg="add del mod">
          <ac:chgData name="Andreea Irimia (VERTIK)" userId="6c309c73-671a-4d5b-9066-d3ab3cc5db4f" providerId="ADAL" clId="{891C9688-DA46-4C73-8CBE-480177323D61}" dt="2023-04-26T12:27:55.094" v="727" actId="478"/>
          <ac:picMkLst>
            <pc:docMk/>
            <pc:sldMk cId="3771323139" sldId="283"/>
            <ac:picMk id="3" creationId="{E3004BDC-F558-0B3F-1E9B-DD1F80C4467C}"/>
          </ac:picMkLst>
        </pc:picChg>
        <pc:picChg chg="mod ord">
          <ac:chgData name="Andreea Irimia (VERTIK)" userId="6c309c73-671a-4d5b-9066-d3ab3cc5db4f" providerId="ADAL" clId="{891C9688-DA46-4C73-8CBE-480177323D61}" dt="2023-04-26T12:28:01.213" v="732" actId="166"/>
          <ac:picMkLst>
            <pc:docMk/>
            <pc:sldMk cId="3771323139" sldId="283"/>
            <ac:picMk id="5" creationId="{B7A1B24A-B490-347A-3C59-4001FF302BE2}"/>
          </ac:picMkLst>
        </pc:picChg>
        <pc:picChg chg="del">
          <ac:chgData name="Andreea Irimia (VERTIK)" userId="6c309c73-671a-4d5b-9066-d3ab3cc5db4f" providerId="ADAL" clId="{891C9688-DA46-4C73-8CBE-480177323D61}" dt="2023-04-26T12:09:31.461" v="498" actId="478"/>
          <ac:picMkLst>
            <pc:docMk/>
            <pc:sldMk cId="3771323139" sldId="283"/>
            <ac:picMk id="6" creationId="{DAF2CBFC-6B71-C384-A0B8-706A0D99F1C8}"/>
          </ac:picMkLst>
        </pc:picChg>
        <pc:picChg chg="mod">
          <ac:chgData name="Andreea Irimia (VERTIK)" userId="6c309c73-671a-4d5b-9066-d3ab3cc5db4f" providerId="ADAL" clId="{891C9688-DA46-4C73-8CBE-480177323D61}" dt="2023-04-26T12:28:51.640" v="740" actId="1076"/>
          <ac:picMkLst>
            <pc:docMk/>
            <pc:sldMk cId="3771323139" sldId="283"/>
            <ac:picMk id="7" creationId="{D35BC78D-5C18-ED13-5A27-F9B63E279F74}"/>
          </ac:picMkLst>
        </pc:picChg>
        <pc:picChg chg="add mod">
          <ac:chgData name="Andreea Irimia (VERTIK)" userId="6c309c73-671a-4d5b-9066-d3ab3cc5db4f" providerId="ADAL" clId="{891C9688-DA46-4C73-8CBE-480177323D61}" dt="2023-04-26T12:28:03.931" v="733" actId="1076"/>
          <ac:picMkLst>
            <pc:docMk/>
            <pc:sldMk cId="3771323139" sldId="283"/>
            <ac:picMk id="9" creationId="{FE0C7816-9933-7474-3434-CCD8645BA30D}"/>
          </ac:picMkLst>
        </pc:picChg>
      </pc:sldChg>
      <pc:sldChg chg="addSp delSp modSp add mod ord">
        <pc:chgData name="Andreea Irimia (VERTIK)" userId="6c309c73-671a-4d5b-9066-d3ab3cc5db4f" providerId="ADAL" clId="{891C9688-DA46-4C73-8CBE-480177323D61}" dt="2023-04-26T12:28:56.768" v="741" actId="1076"/>
        <pc:sldMkLst>
          <pc:docMk/>
          <pc:sldMk cId="1293351465" sldId="290"/>
        </pc:sldMkLst>
        <pc:picChg chg="add mod">
          <ac:chgData name="Andreea Irimia (VERTIK)" userId="6c309c73-671a-4d5b-9066-d3ab3cc5db4f" providerId="ADAL" clId="{891C9688-DA46-4C73-8CBE-480177323D61}" dt="2023-04-26T12:28:56.768" v="741" actId="1076"/>
          <ac:picMkLst>
            <pc:docMk/>
            <pc:sldMk cId="1293351465" sldId="290"/>
            <ac:picMk id="2" creationId="{C1374F9D-EA9F-6627-0399-9C1220B1AFAC}"/>
          </ac:picMkLst>
        </pc:picChg>
        <pc:picChg chg="mod">
          <ac:chgData name="Andreea Irimia (VERTIK)" userId="6c309c73-671a-4d5b-9066-d3ab3cc5db4f" providerId="ADAL" clId="{891C9688-DA46-4C73-8CBE-480177323D61}" dt="2023-04-26T12:23:13.226" v="703" actId="14861"/>
          <ac:picMkLst>
            <pc:docMk/>
            <pc:sldMk cId="1293351465" sldId="290"/>
            <ac:picMk id="6" creationId="{DAF2CBFC-6B71-C384-A0B8-706A0D99F1C8}"/>
          </ac:picMkLst>
        </pc:picChg>
        <pc:picChg chg="del">
          <ac:chgData name="Andreea Irimia (VERTIK)" userId="6c309c73-671a-4d5b-9066-d3ab3cc5db4f" providerId="ADAL" clId="{891C9688-DA46-4C73-8CBE-480177323D61}" dt="2023-04-26T12:28:22.159" v="734" actId="478"/>
          <ac:picMkLst>
            <pc:docMk/>
            <pc:sldMk cId="1293351465" sldId="290"/>
            <ac:picMk id="7" creationId="{D35BC78D-5C18-ED13-5A27-F9B63E279F74}"/>
          </ac:picMkLst>
        </pc:picChg>
      </pc:sldChg>
      <pc:sldChg chg="add">
        <pc:chgData name="Andreea Irimia (VERTIK)" userId="6c309c73-671a-4d5b-9066-d3ab3cc5db4f" providerId="ADAL" clId="{891C9688-DA46-4C73-8CBE-480177323D61}" dt="2023-04-26T11:32:23.837" v="88" actId="2890"/>
        <pc:sldMkLst>
          <pc:docMk/>
          <pc:sldMk cId="2893601780" sldId="291"/>
        </pc:sldMkLst>
      </pc:sldChg>
      <pc:sldChg chg="delSp modSp add mod">
        <pc:chgData name="Andreea Irimia (VERTIK)" userId="6c309c73-671a-4d5b-9066-d3ab3cc5db4f" providerId="ADAL" clId="{891C9688-DA46-4C73-8CBE-480177323D61}" dt="2023-04-26T12:19:30.829" v="683" actId="554"/>
        <pc:sldMkLst>
          <pc:docMk/>
          <pc:sldMk cId="2720030188" sldId="292"/>
        </pc:sldMkLst>
        <pc:spChg chg="mod">
          <ac:chgData name="Andreea Irimia (VERTIK)" userId="6c309c73-671a-4d5b-9066-d3ab3cc5db4f" providerId="ADAL" clId="{891C9688-DA46-4C73-8CBE-480177323D61}" dt="2023-04-26T12:19:30.829" v="683" actId="554"/>
          <ac:spMkLst>
            <pc:docMk/>
            <pc:sldMk cId="2720030188" sldId="292"/>
            <ac:spMk id="10" creationId="{C1849C48-6277-F484-4FE5-53C5DD1A5203}"/>
          </ac:spMkLst>
        </pc:spChg>
        <pc:spChg chg="mod">
          <ac:chgData name="Andreea Irimia (VERTIK)" userId="6c309c73-671a-4d5b-9066-d3ab3cc5db4f" providerId="ADAL" clId="{891C9688-DA46-4C73-8CBE-480177323D61}" dt="2023-04-26T12:19:30.829" v="683" actId="554"/>
          <ac:spMkLst>
            <pc:docMk/>
            <pc:sldMk cId="2720030188" sldId="292"/>
            <ac:spMk id="11" creationId="{1411752F-11BC-8C7A-63AA-11D8104066DA}"/>
          </ac:spMkLst>
        </pc:spChg>
        <pc:spChg chg="mod">
          <ac:chgData name="Andreea Irimia (VERTIK)" userId="6c309c73-671a-4d5b-9066-d3ab3cc5db4f" providerId="ADAL" clId="{891C9688-DA46-4C73-8CBE-480177323D61}" dt="2023-04-26T12:19:30.829" v="683" actId="554"/>
          <ac:spMkLst>
            <pc:docMk/>
            <pc:sldMk cId="2720030188" sldId="292"/>
            <ac:spMk id="12" creationId="{363313DB-3050-F8BC-9F04-483B9FA93DB9}"/>
          </ac:spMkLst>
        </pc:spChg>
        <pc:spChg chg="mod">
          <ac:chgData name="Andreea Irimia (VERTIK)" userId="6c309c73-671a-4d5b-9066-d3ab3cc5db4f" providerId="ADAL" clId="{891C9688-DA46-4C73-8CBE-480177323D61}" dt="2023-04-26T12:19:30.829" v="683" actId="554"/>
          <ac:spMkLst>
            <pc:docMk/>
            <pc:sldMk cId="2720030188" sldId="292"/>
            <ac:spMk id="13" creationId="{F5493B8D-3D2D-7E50-68AD-18049EDBC2D8}"/>
          </ac:spMkLst>
        </pc:spChg>
        <pc:spChg chg="mod">
          <ac:chgData name="Andreea Irimia (VERTIK)" userId="6c309c73-671a-4d5b-9066-d3ab3cc5db4f" providerId="ADAL" clId="{891C9688-DA46-4C73-8CBE-480177323D61}" dt="2023-04-26T12:19:30.829" v="683" actId="554"/>
          <ac:spMkLst>
            <pc:docMk/>
            <pc:sldMk cId="2720030188" sldId="292"/>
            <ac:spMk id="14" creationId="{B6581129-1201-39DF-5F38-DCE19DBD9F18}"/>
          </ac:spMkLst>
        </pc:spChg>
        <pc:graphicFrameChg chg="del">
          <ac:chgData name="Andreea Irimia (VERTIK)" userId="6c309c73-671a-4d5b-9066-d3ab3cc5db4f" providerId="ADAL" clId="{891C9688-DA46-4C73-8CBE-480177323D61}" dt="2023-04-26T11:55:58.265" v="346" actId="478"/>
          <ac:graphicFrameMkLst>
            <pc:docMk/>
            <pc:sldMk cId="2720030188" sldId="292"/>
            <ac:graphicFrameMk id="18" creationId="{95259CFF-586B-1495-69CA-6C6C1E934DC5}"/>
          </ac:graphicFrameMkLst>
        </pc:graphicFrameChg>
        <pc:picChg chg="mod">
          <ac:chgData name="Andreea Irimia (VERTIK)" userId="6c309c73-671a-4d5b-9066-d3ab3cc5db4f" providerId="ADAL" clId="{891C9688-DA46-4C73-8CBE-480177323D61}" dt="2023-04-26T12:19:05.333" v="680" actId="1076"/>
          <ac:picMkLst>
            <pc:docMk/>
            <pc:sldMk cId="2720030188" sldId="292"/>
            <ac:picMk id="9" creationId="{5F9BE67D-D87B-F944-E00F-71E9598D4C50}"/>
          </ac:picMkLst>
        </pc:picChg>
      </pc:sldChg>
      <pc:sldChg chg="addSp delSp modSp add del mod">
        <pc:chgData name="Andreea Irimia (VERTIK)" userId="6c309c73-671a-4d5b-9066-d3ab3cc5db4f" providerId="ADAL" clId="{891C9688-DA46-4C73-8CBE-480177323D61}" dt="2023-04-26T12:18:58.229" v="679" actId="2696"/>
        <pc:sldMkLst>
          <pc:docMk/>
          <pc:sldMk cId="4106838240" sldId="293"/>
        </pc:sldMkLst>
        <pc:spChg chg="add del mod">
          <ac:chgData name="Andreea Irimia (VERTIK)" userId="6c309c73-671a-4d5b-9066-d3ab3cc5db4f" providerId="ADAL" clId="{891C9688-DA46-4C73-8CBE-480177323D61}" dt="2023-04-26T12:04:48.830" v="493"/>
          <ac:spMkLst>
            <pc:docMk/>
            <pc:sldMk cId="4106838240" sldId="293"/>
            <ac:spMk id="9" creationId="{88D032FA-BDD7-4E57-B4AC-B0005B71A12F}"/>
          </ac:spMkLst>
        </pc:spChg>
        <pc:spChg chg="add del">
          <ac:chgData name="Andreea Irimia (VERTIK)" userId="6c309c73-671a-4d5b-9066-d3ab3cc5db4f" providerId="ADAL" clId="{891C9688-DA46-4C73-8CBE-480177323D61}" dt="2023-04-26T12:11:05.599" v="588"/>
          <ac:spMkLst>
            <pc:docMk/>
            <pc:sldMk cId="4106838240" sldId="293"/>
            <ac:spMk id="10" creationId="{B1D14170-5325-3655-3305-AF2DB84CD772}"/>
          </ac:spMkLst>
        </pc:spChg>
        <pc:spChg chg="add mod">
          <ac:chgData name="Andreea Irimia (VERTIK)" userId="6c309c73-671a-4d5b-9066-d3ab3cc5db4f" providerId="ADAL" clId="{891C9688-DA46-4C73-8CBE-480177323D61}" dt="2023-04-26T12:11:56.496" v="604" actId="1076"/>
          <ac:spMkLst>
            <pc:docMk/>
            <pc:sldMk cId="4106838240" sldId="293"/>
            <ac:spMk id="12" creationId="{12203A40-33C9-62CA-AF7A-353E37571ED1}"/>
          </ac:spMkLst>
        </pc:spChg>
        <pc:spChg chg="add mod">
          <ac:chgData name="Andreea Irimia (VERTIK)" userId="6c309c73-671a-4d5b-9066-d3ab3cc5db4f" providerId="ADAL" clId="{891C9688-DA46-4C73-8CBE-480177323D61}" dt="2023-04-26T12:12:11.816" v="607" actId="207"/>
          <ac:spMkLst>
            <pc:docMk/>
            <pc:sldMk cId="4106838240" sldId="293"/>
            <ac:spMk id="14" creationId="{37383AC0-DE12-F8CA-C575-5ADE04BD5D40}"/>
          </ac:spMkLst>
        </pc:spChg>
        <pc:spChg chg="add mod">
          <ac:chgData name="Andreea Irimia (VERTIK)" userId="6c309c73-671a-4d5b-9066-d3ab3cc5db4f" providerId="ADAL" clId="{891C9688-DA46-4C73-8CBE-480177323D61}" dt="2023-04-26T12:12:31.932" v="611" actId="14100"/>
          <ac:spMkLst>
            <pc:docMk/>
            <pc:sldMk cId="4106838240" sldId="293"/>
            <ac:spMk id="16" creationId="{BA33CEEF-C175-AC9C-4816-F13FB785AB93}"/>
          </ac:spMkLst>
        </pc:spChg>
        <pc:spChg chg="del">
          <ac:chgData name="Andreea Irimia (VERTIK)" userId="6c309c73-671a-4d5b-9066-d3ab3cc5db4f" providerId="ADAL" clId="{891C9688-DA46-4C73-8CBE-480177323D61}" dt="2023-04-26T12:03:19.934" v="470" actId="478"/>
          <ac:spMkLst>
            <pc:docMk/>
            <pc:sldMk cId="4106838240" sldId="293"/>
            <ac:spMk id="32" creationId="{CBB08C14-C3BF-771E-0421-CAE2356CC926}"/>
          </ac:spMkLst>
        </pc:spChg>
        <pc:spChg chg="mod">
          <ac:chgData name="Andreea Irimia (VERTIK)" userId="6c309c73-671a-4d5b-9066-d3ab3cc5db4f" providerId="ADAL" clId="{891C9688-DA46-4C73-8CBE-480177323D61}" dt="2023-04-26T12:04:39.160" v="487" actId="1076"/>
          <ac:spMkLst>
            <pc:docMk/>
            <pc:sldMk cId="4106838240" sldId="293"/>
            <ac:spMk id="35" creationId="{932925CC-2360-B00C-91CF-BE65215D473E}"/>
          </ac:spMkLst>
        </pc:spChg>
        <pc:grpChg chg="del">
          <ac:chgData name="Andreea Irimia (VERTIK)" userId="6c309c73-671a-4d5b-9066-d3ab3cc5db4f" providerId="ADAL" clId="{891C9688-DA46-4C73-8CBE-480177323D61}" dt="2023-04-26T12:03:21.909" v="471" actId="478"/>
          <ac:grpSpMkLst>
            <pc:docMk/>
            <pc:sldMk cId="4106838240" sldId="293"/>
            <ac:grpSpMk id="19" creationId="{71C981BF-0367-6DEC-8FA3-74DEC9206F4E}"/>
          </ac:grpSpMkLst>
        </pc:grpChg>
        <pc:picChg chg="add del mod">
          <ac:chgData name="Andreea Irimia (VERTIK)" userId="6c309c73-671a-4d5b-9066-d3ab3cc5db4f" providerId="ADAL" clId="{891C9688-DA46-4C73-8CBE-480177323D61}" dt="2023-04-26T12:11:02.742" v="586" actId="478"/>
          <ac:picMkLst>
            <pc:docMk/>
            <pc:sldMk cId="4106838240" sldId="293"/>
            <ac:picMk id="8" creationId="{BA7040FD-B41C-1B1A-E5E8-4344C65302CD}"/>
          </ac:picMkLst>
        </pc:picChg>
        <pc:picChg chg="add mod">
          <ac:chgData name="Andreea Irimia (VERTIK)" userId="6c309c73-671a-4d5b-9066-d3ab3cc5db4f" providerId="ADAL" clId="{891C9688-DA46-4C73-8CBE-480177323D61}" dt="2023-04-26T12:12:36.270" v="612" actId="1076"/>
          <ac:picMkLst>
            <pc:docMk/>
            <pc:sldMk cId="4106838240" sldId="293"/>
            <ac:picMk id="11" creationId="{059AD8A4-83FB-BE01-6364-7F04F4DED02E}"/>
          </ac:picMkLst>
        </pc:picChg>
      </pc:sldChg>
    </pc:docChg>
  </pc:docChgLst>
  <pc:docChgLst>
    <pc:chgData name="Madalina Stanciu (VERTIK)" userId="157a72c8-8b27-47d4-b9cb-f3f78052c39d" providerId="ADAL" clId="{F4C933CE-2526-4DBC-9B59-0B5E0061BE3D}"/>
    <pc:docChg chg="undo redo custSel addSld delSld modSld sldOrd">
      <pc:chgData name="Madalina Stanciu (VERTIK)" userId="157a72c8-8b27-47d4-b9cb-f3f78052c39d" providerId="ADAL" clId="{F4C933CE-2526-4DBC-9B59-0B5E0061BE3D}" dt="2024-04-09T14:54:23.608" v="1557" actId="2696"/>
      <pc:docMkLst>
        <pc:docMk/>
      </pc:docMkLst>
      <pc:sldChg chg="modSp mod">
        <pc:chgData name="Madalina Stanciu (VERTIK)" userId="157a72c8-8b27-47d4-b9cb-f3f78052c39d" providerId="ADAL" clId="{F4C933CE-2526-4DBC-9B59-0B5E0061BE3D}" dt="2024-04-09T14:45:45.618" v="1460" actId="20577"/>
        <pc:sldMkLst>
          <pc:docMk/>
          <pc:sldMk cId="2830893281" sldId="257"/>
        </pc:sldMkLst>
        <pc:spChg chg="mod">
          <ac:chgData name="Madalina Stanciu (VERTIK)" userId="157a72c8-8b27-47d4-b9cb-f3f78052c39d" providerId="ADAL" clId="{F4C933CE-2526-4DBC-9B59-0B5E0061BE3D}" dt="2024-04-09T14:45:39.256" v="1453" actId="20577"/>
          <ac:spMkLst>
            <pc:docMk/>
            <pc:sldMk cId="2830893281" sldId="257"/>
            <ac:spMk id="10" creationId="{71D646E7-96EF-9BE0-B2CF-A2E79CF71D7D}"/>
          </ac:spMkLst>
        </pc:spChg>
        <pc:spChg chg="mod">
          <ac:chgData name="Madalina Stanciu (VERTIK)" userId="157a72c8-8b27-47d4-b9cb-f3f78052c39d" providerId="ADAL" clId="{F4C933CE-2526-4DBC-9B59-0B5E0061BE3D}" dt="2024-04-09T14:45:45.618" v="1460" actId="20577"/>
          <ac:spMkLst>
            <pc:docMk/>
            <pc:sldMk cId="2830893281" sldId="257"/>
            <ac:spMk id="11" creationId="{61454F09-CBDE-1758-29C1-5A02EB93DCD1}"/>
          </ac:spMkLst>
        </pc:spChg>
      </pc:sldChg>
      <pc:sldChg chg="addSp delSp modSp mod">
        <pc:chgData name="Madalina Stanciu (VERTIK)" userId="157a72c8-8b27-47d4-b9cb-f3f78052c39d" providerId="ADAL" clId="{F4C933CE-2526-4DBC-9B59-0B5E0061BE3D}" dt="2024-04-09T14:46:05.211" v="1466" actId="1036"/>
        <pc:sldMkLst>
          <pc:docMk/>
          <pc:sldMk cId="2432925208" sldId="260"/>
        </pc:sldMkLst>
        <pc:spChg chg="add mod">
          <ac:chgData name="Madalina Stanciu (VERTIK)" userId="157a72c8-8b27-47d4-b9cb-f3f78052c39d" providerId="ADAL" clId="{F4C933CE-2526-4DBC-9B59-0B5E0061BE3D}" dt="2024-04-09T14:46:05.211" v="1466" actId="1036"/>
          <ac:spMkLst>
            <pc:docMk/>
            <pc:sldMk cId="2432925208" sldId="260"/>
            <ac:spMk id="8" creationId="{8AD96C75-74AD-9A97-4A13-71D96EF539C2}"/>
          </ac:spMkLst>
        </pc:spChg>
        <pc:spChg chg="mod">
          <ac:chgData name="Madalina Stanciu (VERTIK)" userId="157a72c8-8b27-47d4-b9cb-f3f78052c39d" providerId="ADAL" clId="{F4C933CE-2526-4DBC-9B59-0B5E0061BE3D}" dt="2024-04-09T14:46:05.211" v="1466" actId="1036"/>
          <ac:spMkLst>
            <pc:docMk/>
            <pc:sldMk cId="2432925208" sldId="260"/>
            <ac:spMk id="11" creationId="{296C7DA1-D4D5-37AB-7926-0557EF371A59}"/>
          </ac:spMkLst>
        </pc:spChg>
        <pc:spChg chg="add mod">
          <ac:chgData name="Madalina Stanciu (VERTIK)" userId="157a72c8-8b27-47d4-b9cb-f3f78052c39d" providerId="ADAL" clId="{F4C933CE-2526-4DBC-9B59-0B5E0061BE3D}" dt="2024-04-09T14:46:05.211" v="1466" actId="1036"/>
          <ac:spMkLst>
            <pc:docMk/>
            <pc:sldMk cId="2432925208" sldId="260"/>
            <ac:spMk id="13" creationId="{108E5367-EBCC-EE74-474D-FC6C7ACEEFAA}"/>
          </ac:spMkLst>
        </pc:spChg>
        <pc:spChg chg="del">
          <ac:chgData name="Madalina Stanciu (VERTIK)" userId="157a72c8-8b27-47d4-b9cb-f3f78052c39d" providerId="ADAL" clId="{F4C933CE-2526-4DBC-9B59-0B5E0061BE3D}" dt="2024-04-09T13:29:19.215" v="421" actId="478"/>
          <ac:spMkLst>
            <pc:docMk/>
            <pc:sldMk cId="2432925208" sldId="260"/>
            <ac:spMk id="15" creationId="{16465737-213F-1A33-FC51-753DFE638ECC}"/>
          </ac:spMkLst>
        </pc:spChg>
        <pc:spChg chg="mod">
          <ac:chgData name="Madalina Stanciu (VERTIK)" userId="157a72c8-8b27-47d4-b9cb-f3f78052c39d" providerId="ADAL" clId="{F4C933CE-2526-4DBC-9B59-0B5E0061BE3D}" dt="2024-04-09T14:46:05.211" v="1466" actId="1036"/>
          <ac:spMkLst>
            <pc:docMk/>
            <pc:sldMk cId="2432925208" sldId="260"/>
            <ac:spMk id="16" creationId="{610935CF-5319-74AA-9D6C-74EC1A0E6DEE}"/>
          </ac:spMkLst>
        </pc:spChg>
        <pc:spChg chg="del">
          <ac:chgData name="Madalina Stanciu (VERTIK)" userId="157a72c8-8b27-47d4-b9cb-f3f78052c39d" providerId="ADAL" clId="{F4C933CE-2526-4DBC-9B59-0B5E0061BE3D}" dt="2024-04-09T13:28:36.235" v="409" actId="478"/>
          <ac:spMkLst>
            <pc:docMk/>
            <pc:sldMk cId="2432925208" sldId="260"/>
            <ac:spMk id="17" creationId="{95E52E44-B7EE-E75B-D485-DA5B1812DC45}"/>
          </ac:spMkLst>
        </pc:spChg>
        <pc:spChg chg="add mod">
          <ac:chgData name="Madalina Stanciu (VERTIK)" userId="157a72c8-8b27-47d4-b9cb-f3f78052c39d" providerId="ADAL" clId="{F4C933CE-2526-4DBC-9B59-0B5E0061BE3D}" dt="2024-04-09T14:46:05.211" v="1466" actId="1036"/>
          <ac:spMkLst>
            <pc:docMk/>
            <pc:sldMk cId="2432925208" sldId="260"/>
            <ac:spMk id="23" creationId="{C7AF898D-F283-22F3-FCAC-598A464639E9}"/>
          </ac:spMkLst>
        </pc:spChg>
        <pc:spChg chg="add mod">
          <ac:chgData name="Madalina Stanciu (VERTIK)" userId="157a72c8-8b27-47d4-b9cb-f3f78052c39d" providerId="ADAL" clId="{F4C933CE-2526-4DBC-9B59-0B5E0061BE3D}" dt="2024-04-09T14:46:05.211" v="1466" actId="1036"/>
          <ac:spMkLst>
            <pc:docMk/>
            <pc:sldMk cId="2432925208" sldId="260"/>
            <ac:spMk id="24" creationId="{01DF9369-9F14-B3C5-58AC-A018D7598190}"/>
          </ac:spMkLst>
        </pc:spChg>
        <pc:picChg chg="mod">
          <ac:chgData name="Madalina Stanciu (VERTIK)" userId="157a72c8-8b27-47d4-b9cb-f3f78052c39d" providerId="ADAL" clId="{F4C933CE-2526-4DBC-9B59-0B5E0061BE3D}" dt="2024-04-09T14:46:05.211" v="1466" actId="1036"/>
          <ac:picMkLst>
            <pc:docMk/>
            <pc:sldMk cId="2432925208" sldId="260"/>
            <ac:picMk id="6" creationId="{F88BBDC1-15DE-3E0F-C83D-D2A65912D7E1}"/>
          </ac:picMkLst>
        </pc:picChg>
        <pc:picChg chg="mod">
          <ac:chgData name="Madalina Stanciu (VERTIK)" userId="157a72c8-8b27-47d4-b9cb-f3f78052c39d" providerId="ADAL" clId="{F4C933CE-2526-4DBC-9B59-0B5E0061BE3D}" dt="2024-04-09T14:46:05.211" v="1466" actId="1036"/>
          <ac:picMkLst>
            <pc:docMk/>
            <pc:sldMk cId="2432925208" sldId="260"/>
            <ac:picMk id="9" creationId="{FA6F0F2E-CE7E-844A-9996-95BFBD8BE97E}"/>
          </ac:picMkLst>
        </pc:picChg>
        <pc:picChg chg="mod">
          <ac:chgData name="Madalina Stanciu (VERTIK)" userId="157a72c8-8b27-47d4-b9cb-f3f78052c39d" providerId="ADAL" clId="{F4C933CE-2526-4DBC-9B59-0B5E0061BE3D}" dt="2024-04-09T14:46:05.211" v="1466" actId="1036"/>
          <ac:picMkLst>
            <pc:docMk/>
            <pc:sldMk cId="2432925208" sldId="260"/>
            <ac:picMk id="12" creationId="{8F6F2B83-9FDF-08DC-12BD-4EAD2F4B2211}"/>
          </ac:picMkLst>
        </pc:picChg>
        <pc:picChg chg="mod">
          <ac:chgData name="Madalina Stanciu (VERTIK)" userId="157a72c8-8b27-47d4-b9cb-f3f78052c39d" providerId="ADAL" clId="{F4C933CE-2526-4DBC-9B59-0B5E0061BE3D}" dt="2024-04-09T14:46:05.211" v="1466" actId="1036"/>
          <ac:picMkLst>
            <pc:docMk/>
            <pc:sldMk cId="2432925208" sldId="260"/>
            <ac:picMk id="14" creationId="{B6F7E9EC-B4AB-96D4-55A9-4260A5E12DA3}"/>
          </ac:picMkLst>
        </pc:picChg>
        <pc:picChg chg="add mod">
          <ac:chgData name="Madalina Stanciu (VERTIK)" userId="157a72c8-8b27-47d4-b9cb-f3f78052c39d" providerId="ADAL" clId="{F4C933CE-2526-4DBC-9B59-0B5E0061BE3D}" dt="2024-04-09T14:46:05.211" v="1466" actId="1036"/>
          <ac:picMkLst>
            <pc:docMk/>
            <pc:sldMk cId="2432925208" sldId="260"/>
            <ac:picMk id="19" creationId="{D9862864-693B-DF22-BA07-2B1E2ECE9536}"/>
          </ac:picMkLst>
        </pc:picChg>
        <pc:picChg chg="add mod">
          <ac:chgData name="Madalina Stanciu (VERTIK)" userId="157a72c8-8b27-47d4-b9cb-f3f78052c39d" providerId="ADAL" clId="{F4C933CE-2526-4DBC-9B59-0B5E0061BE3D}" dt="2024-04-09T14:46:05.211" v="1466" actId="1036"/>
          <ac:picMkLst>
            <pc:docMk/>
            <pc:sldMk cId="2432925208" sldId="260"/>
            <ac:picMk id="21" creationId="{D512D8F5-C7C7-7B44-99BE-5DD242CF5834}"/>
          </ac:picMkLst>
        </pc:picChg>
      </pc:sldChg>
      <pc:sldChg chg="del ord">
        <pc:chgData name="Madalina Stanciu (VERTIK)" userId="157a72c8-8b27-47d4-b9cb-f3f78052c39d" providerId="ADAL" clId="{F4C933CE-2526-4DBC-9B59-0B5E0061BE3D}" dt="2024-04-09T12:21:32.529" v="65" actId="2696"/>
        <pc:sldMkLst>
          <pc:docMk/>
          <pc:sldMk cId="2300379366" sldId="263"/>
        </pc:sldMkLst>
      </pc:sldChg>
      <pc:sldChg chg="del ord">
        <pc:chgData name="Madalina Stanciu (VERTIK)" userId="157a72c8-8b27-47d4-b9cb-f3f78052c39d" providerId="ADAL" clId="{F4C933CE-2526-4DBC-9B59-0B5E0061BE3D}" dt="2024-04-09T12:21:27.222" v="63" actId="2696"/>
        <pc:sldMkLst>
          <pc:docMk/>
          <pc:sldMk cId="1363556012" sldId="264"/>
        </pc:sldMkLst>
      </pc:sldChg>
      <pc:sldChg chg="modSp add mod ord">
        <pc:chgData name="Madalina Stanciu (VERTIK)" userId="157a72c8-8b27-47d4-b9cb-f3f78052c39d" providerId="ADAL" clId="{F4C933CE-2526-4DBC-9B59-0B5E0061BE3D}" dt="2024-04-09T14:37:55.019" v="1449" actId="207"/>
        <pc:sldMkLst>
          <pc:docMk/>
          <pc:sldMk cId="994190362" sldId="269"/>
        </pc:sldMkLst>
        <pc:graphicFrameChg chg="mod modGraphic">
          <ac:chgData name="Madalina Stanciu (VERTIK)" userId="157a72c8-8b27-47d4-b9cb-f3f78052c39d" providerId="ADAL" clId="{F4C933CE-2526-4DBC-9B59-0B5E0061BE3D}" dt="2024-04-09T14:37:55.019" v="1449" actId="207"/>
          <ac:graphicFrameMkLst>
            <pc:docMk/>
            <pc:sldMk cId="994190362" sldId="269"/>
            <ac:graphicFrameMk id="6" creationId="{316FDA18-58CD-0CE7-DA4B-87057E5CA147}"/>
          </ac:graphicFrameMkLst>
        </pc:graphicFrameChg>
      </pc:sldChg>
      <pc:sldChg chg="del ord">
        <pc:chgData name="Madalina Stanciu (VERTIK)" userId="157a72c8-8b27-47d4-b9cb-f3f78052c39d" providerId="ADAL" clId="{F4C933CE-2526-4DBC-9B59-0B5E0061BE3D}" dt="2024-04-09T12:15:42.428" v="41" actId="2696"/>
        <pc:sldMkLst>
          <pc:docMk/>
          <pc:sldMk cId="2196377351" sldId="270"/>
        </pc:sldMkLst>
      </pc:sldChg>
      <pc:sldChg chg="del ord">
        <pc:chgData name="Madalina Stanciu (VERTIK)" userId="157a72c8-8b27-47d4-b9cb-f3f78052c39d" providerId="ADAL" clId="{F4C933CE-2526-4DBC-9B59-0B5E0061BE3D}" dt="2024-04-09T12:21:19.662" v="62" actId="2696"/>
        <pc:sldMkLst>
          <pc:docMk/>
          <pc:sldMk cId="2794110042" sldId="273"/>
        </pc:sldMkLst>
      </pc:sldChg>
      <pc:sldChg chg="del ord">
        <pc:chgData name="Madalina Stanciu (VERTIK)" userId="157a72c8-8b27-47d4-b9cb-f3f78052c39d" providerId="ADAL" clId="{F4C933CE-2526-4DBC-9B59-0B5E0061BE3D}" dt="2024-04-09T12:21:29.745" v="64" actId="2696"/>
        <pc:sldMkLst>
          <pc:docMk/>
          <pc:sldMk cId="87892203" sldId="274"/>
        </pc:sldMkLst>
      </pc:sldChg>
      <pc:sldChg chg="del">
        <pc:chgData name="Madalina Stanciu (VERTIK)" userId="157a72c8-8b27-47d4-b9cb-f3f78052c39d" providerId="ADAL" clId="{F4C933CE-2526-4DBC-9B59-0B5E0061BE3D}" dt="2024-04-09T13:12:14.956" v="372" actId="2696"/>
        <pc:sldMkLst>
          <pc:docMk/>
          <pc:sldMk cId="579970119" sldId="276"/>
        </pc:sldMkLst>
      </pc:sldChg>
      <pc:sldChg chg="addSp delSp modSp mod setBg">
        <pc:chgData name="Madalina Stanciu (VERTIK)" userId="157a72c8-8b27-47d4-b9cb-f3f78052c39d" providerId="ADAL" clId="{F4C933CE-2526-4DBC-9B59-0B5E0061BE3D}" dt="2024-04-09T14:36:19.702" v="1445" actId="207"/>
        <pc:sldMkLst>
          <pc:docMk/>
          <pc:sldMk cId="3521239918" sldId="279"/>
        </pc:sldMkLst>
        <pc:spChg chg="add">
          <ac:chgData name="Madalina Stanciu (VERTIK)" userId="157a72c8-8b27-47d4-b9cb-f3f78052c39d" providerId="ADAL" clId="{F4C933CE-2526-4DBC-9B59-0B5E0061BE3D}" dt="2024-04-09T14:33:27.140" v="1384"/>
          <ac:spMkLst>
            <pc:docMk/>
            <pc:sldMk cId="3521239918" sldId="279"/>
            <ac:spMk id="2" creationId="{94327435-369B-4147-42A5-FE8488C95D82}"/>
          </ac:spMkLst>
        </pc:spChg>
        <pc:spChg chg="add del mod ord">
          <ac:chgData name="Madalina Stanciu (VERTIK)" userId="157a72c8-8b27-47d4-b9cb-f3f78052c39d" providerId="ADAL" clId="{F4C933CE-2526-4DBC-9B59-0B5E0061BE3D}" dt="2024-04-09T14:36:09.808" v="1442" actId="478"/>
          <ac:spMkLst>
            <pc:docMk/>
            <pc:sldMk cId="3521239918" sldId="279"/>
            <ac:spMk id="3" creationId="{8AD12481-8DBB-AF7F-01E5-50B6CF8D4BC8}"/>
          </ac:spMkLst>
        </pc:spChg>
        <pc:spChg chg="del">
          <ac:chgData name="Madalina Stanciu (VERTIK)" userId="157a72c8-8b27-47d4-b9cb-f3f78052c39d" providerId="ADAL" clId="{F4C933CE-2526-4DBC-9B59-0B5E0061BE3D}" dt="2024-04-09T14:33:32.586" v="1385" actId="478"/>
          <ac:spMkLst>
            <pc:docMk/>
            <pc:sldMk cId="3521239918" sldId="279"/>
            <ac:spMk id="4" creationId="{0EC6B114-5FF8-4626-FCFE-2E65946E563C}"/>
          </ac:spMkLst>
        </pc:spChg>
        <pc:spChg chg="del">
          <ac:chgData name="Madalina Stanciu (VERTIK)" userId="157a72c8-8b27-47d4-b9cb-f3f78052c39d" providerId="ADAL" clId="{F4C933CE-2526-4DBC-9B59-0B5E0061BE3D}" dt="2024-04-09T14:33:37.978" v="1386" actId="478"/>
          <ac:spMkLst>
            <pc:docMk/>
            <pc:sldMk cId="3521239918" sldId="279"/>
            <ac:spMk id="5" creationId="{01AF1563-DEE5-730D-A508-23D085E2D47B}"/>
          </ac:spMkLst>
        </pc:spChg>
        <pc:spChg chg="add mod">
          <ac:chgData name="Madalina Stanciu (VERTIK)" userId="157a72c8-8b27-47d4-b9cb-f3f78052c39d" providerId="ADAL" clId="{F4C933CE-2526-4DBC-9B59-0B5E0061BE3D}" dt="2024-04-09T14:36:19.702" v="1445" actId="207"/>
          <ac:spMkLst>
            <pc:docMk/>
            <pc:sldMk cId="3521239918" sldId="279"/>
            <ac:spMk id="10" creationId="{29048802-8D83-E800-578C-92C1C0286EB6}"/>
          </ac:spMkLst>
        </pc:spChg>
        <pc:spChg chg="mod ord">
          <ac:chgData name="Madalina Stanciu (VERTIK)" userId="157a72c8-8b27-47d4-b9cb-f3f78052c39d" providerId="ADAL" clId="{F4C933CE-2526-4DBC-9B59-0B5E0061BE3D}" dt="2024-04-09T14:34:34.110" v="1417" actId="26606"/>
          <ac:spMkLst>
            <pc:docMk/>
            <pc:sldMk cId="3521239918" sldId="279"/>
            <ac:spMk id="16" creationId="{3A45CFA4-2D38-7BB9-0557-483CAC7251B6}"/>
          </ac:spMkLst>
        </pc:spChg>
        <pc:spChg chg="add">
          <ac:chgData name="Madalina Stanciu (VERTIK)" userId="157a72c8-8b27-47d4-b9cb-f3f78052c39d" providerId="ADAL" clId="{F4C933CE-2526-4DBC-9B59-0B5E0061BE3D}" dt="2024-04-09T14:34:34.110" v="1417" actId="26606"/>
          <ac:spMkLst>
            <pc:docMk/>
            <pc:sldMk cId="3521239918" sldId="279"/>
            <ac:spMk id="21" creationId="{A061BA2E-A388-41C5-B73A-B0FEB6B1029D}"/>
          </ac:spMkLst>
        </pc:spChg>
        <pc:spChg chg="add">
          <ac:chgData name="Madalina Stanciu (VERTIK)" userId="157a72c8-8b27-47d4-b9cb-f3f78052c39d" providerId="ADAL" clId="{F4C933CE-2526-4DBC-9B59-0B5E0061BE3D}" dt="2024-04-09T14:34:34.110" v="1417" actId="26606"/>
          <ac:spMkLst>
            <pc:docMk/>
            <pc:sldMk cId="3521239918" sldId="279"/>
            <ac:spMk id="23" creationId="{76E192A2-3ED3-4081-8A86-A22B5114178F}"/>
          </ac:spMkLst>
        </pc:spChg>
        <pc:spChg chg="add">
          <ac:chgData name="Madalina Stanciu (VERTIK)" userId="157a72c8-8b27-47d4-b9cb-f3f78052c39d" providerId="ADAL" clId="{F4C933CE-2526-4DBC-9B59-0B5E0061BE3D}" dt="2024-04-09T14:34:34.110" v="1417" actId="26606"/>
          <ac:spMkLst>
            <pc:docMk/>
            <pc:sldMk cId="3521239918" sldId="279"/>
            <ac:spMk id="25" creationId="{79F40191-0F44-4FD1-82CC-ACB507C14BE6}"/>
          </ac:spMkLst>
        </pc:spChg>
        <pc:picChg chg="add del mod">
          <ac:chgData name="Madalina Stanciu (VERTIK)" userId="157a72c8-8b27-47d4-b9cb-f3f78052c39d" providerId="ADAL" clId="{F4C933CE-2526-4DBC-9B59-0B5E0061BE3D}" dt="2024-04-09T14:34:45.146" v="1419" actId="478"/>
          <ac:picMkLst>
            <pc:docMk/>
            <pc:sldMk cId="3521239918" sldId="279"/>
            <ac:picMk id="6" creationId="{B7742CB3-B1FA-052C-FC36-98F8BBC8A984}"/>
          </ac:picMkLst>
        </pc:picChg>
        <pc:picChg chg="del">
          <ac:chgData name="Madalina Stanciu (VERTIK)" userId="157a72c8-8b27-47d4-b9cb-f3f78052c39d" providerId="ADAL" clId="{F4C933CE-2526-4DBC-9B59-0B5E0061BE3D}" dt="2024-04-09T14:33:25.458" v="1383" actId="478"/>
          <ac:picMkLst>
            <pc:docMk/>
            <pc:sldMk cId="3521239918" sldId="279"/>
            <ac:picMk id="7" creationId="{E2930585-1123-F69A-E46C-B5BE11AA0CFF}"/>
          </ac:picMkLst>
        </pc:picChg>
        <pc:picChg chg="add mod">
          <ac:chgData name="Madalina Stanciu (VERTIK)" userId="157a72c8-8b27-47d4-b9cb-f3f78052c39d" providerId="ADAL" clId="{F4C933CE-2526-4DBC-9B59-0B5E0061BE3D}" dt="2024-04-09T14:34:53.879" v="1423" actId="1076"/>
          <ac:picMkLst>
            <pc:docMk/>
            <pc:sldMk cId="3521239918" sldId="279"/>
            <ac:picMk id="8" creationId="{4023687F-E9AC-865A-B257-94E89451E33A}"/>
          </ac:picMkLst>
        </pc:picChg>
        <pc:picChg chg="add mod">
          <ac:chgData name="Madalina Stanciu (VERTIK)" userId="157a72c8-8b27-47d4-b9cb-f3f78052c39d" providerId="ADAL" clId="{F4C933CE-2526-4DBC-9B59-0B5E0061BE3D}" dt="2024-04-09T14:36:13.780" v="1443" actId="1076"/>
          <ac:picMkLst>
            <pc:docMk/>
            <pc:sldMk cId="3521239918" sldId="279"/>
            <ac:picMk id="9" creationId="{52A0A650-1B8A-60CE-327E-D6FC8915F6EA}"/>
          </ac:picMkLst>
        </pc:picChg>
        <pc:picChg chg="del mod">
          <ac:chgData name="Madalina Stanciu (VERTIK)" userId="157a72c8-8b27-47d4-b9cb-f3f78052c39d" providerId="ADAL" clId="{F4C933CE-2526-4DBC-9B59-0B5E0061BE3D}" dt="2024-04-09T14:35:29.007" v="1426" actId="478"/>
          <ac:picMkLst>
            <pc:docMk/>
            <pc:sldMk cId="3521239918" sldId="279"/>
            <ac:picMk id="15" creationId="{08C2314C-25C0-833F-AF57-DE3E1A34A607}"/>
          </ac:picMkLst>
        </pc:picChg>
      </pc:sldChg>
      <pc:sldChg chg="addSp modSp mod">
        <pc:chgData name="Madalina Stanciu (VERTIK)" userId="157a72c8-8b27-47d4-b9cb-f3f78052c39d" providerId="ADAL" clId="{F4C933CE-2526-4DBC-9B59-0B5E0061BE3D}" dt="2024-04-09T14:28:35.656" v="1347"/>
        <pc:sldMkLst>
          <pc:docMk/>
          <pc:sldMk cId="645487048" sldId="282"/>
        </pc:sldMkLst>
        <pc:spChg chg="mod">
          <ac:chgData name="Madalina Stanciu (VERTIK)" userId="157a72c8-8b27-47d4-b9cb-f3f78052c39d" providerId="ADAL" clId="{F4C933CE-2526-4DBC-9B59-0B5E0061BE3D}" dt="2024-04-09T12:42:51.481" v="304" actId="20577"/>
          <ac:spMkLst>
            <pc:docMk/>
            <pc:sldMk cId="645487048" sldId="282"/>
            <ac:spMk id="4" creationId="{705CE63C-E0EA-37DB-F51E-302670614398}"/>
          </ac:spMkLst>
        </pc:spChg>
        <pc:picChg chg="add mod">
          <ac:chgData name="Madalina Stanciu (VERTIK)" userId="157a72c8-8b27-47d4-b9cb-f3f78052c39d" providerId="ADAL" clId="{F4C933CE-2526-4DBC-9B59-0B5E0061BE3D}" dt="2024-04-09T14:28:35.656" v="1347"/>
          <ac:picMkLst>
            <pc:docMk/>
            <pc:sldMk cId="645487048" sldId="282"/>
            <ac:picMk id="3" creationId="{5D4137DD-F74F-CC58-0C95-BB4F172419F9}"/>
          </ac:picMkLst>
        </pc:picChg>
      </pc:sldChg>
      <pc:sldChg chg="addSp delSp modSp mod">
        <pc:chgData name="Madalina Stanciu (VERTIK)" userId="157a72c8-8b27-47d4-b9cb-f3f78052c39d" providerId="ADAL" clId="{F4C933CE-2526-4DBC-9B59-0B5E0061BE3D}" dt="2024-04-09T14:29:52.606" v="1359"/>
        <pc:sldMkLst>
          <pc:docMk/>
          <pc:sldMk cId="3771323139" sldId="283"/>
        </pc:sldMkLst>
        <pc:spChg chg="add mod">
          <ac:chgData name="Madalina Stanciu (VERTIK)" userId="157a72c8-8b27-47d4-b9cb-f3f78052c39d" providerId="ADAL" clId="{F4C933CE-2526-4DBC-9B59-0B5E0061BE3D}" dt="2024-04-09T14:06:35.281" v="889"/>
          <ac:spMkLst>
            <pc:docMk/>
            <pc:sldMk cId="3771323139" sldId="283"/>
            <ac:spMk id="2" creationId="{BDE25566-C075-ACAE-F0C7-B83E8DDC6765}"/>
          </ac:spMkLst>
        </pc:spChg>
        <pc:spChg chg="del mod">
          <ac:chgData name="Madalina Stanciu (VERTIK)" userId="157a72c8-8b27-47d4-b9cb-f3f78052c39d" providerId="ADAL" clId="{F4C933CE-2526-4DBC-9B59-0B5E0061BE3D}" dt="2024-04-09T14:02:30.979" v="874" actId="478"/>
          <ac:spMkLst>
            <pc:docMk/>
            <pc:sldMk cId="3771323139" sldId="283"/>
            <ac:spMk id="8" creationId="{76BC0A34-2853-4601-950D-CE9AB2696D28}"/>
          </ac:spMkLst>
        </pc:spChg>
        <pc:picChg chg="add del mod">
          <ac:chgData name="Madalina Stanciu (VERTIK)" userId="157a72c8-8b27-47d4-b9cb-f3f78052c39d" providerId="ADAL" clId="{F4C933CE-2526-4DBC-9B59-0B5E0061BE3D}" dt="2024-04-09T14:29:49.482" v="1357" actId="478"/>
          <ac:picMkLst>
            <pc:docMk/>
            <pc:sldMk cId="3771323139" sldId="283"/>
            <ac:picMk id="3" creationId="{6C1AC88B-A7ED-AE56-F05E-E3E940274B07}"/>
          </ac:picMkLst>
        </pc:picChg>
        <pc:picChg chg="add mod">
          <ac:chgData name="Madalina Stanciu (VERTIK)" userId="157a72c8-8b27-47d4-b9cb-f3f78052c39d" providerId="ADAL" clId="{F4C933CE-2526-4DBC-9B59-0B5E0061BE3D}" dt="2024-04-09T14:29:52.606" v="1359"/>
          <ac:picMkLst>
            <pc:docMk/>
            <pc:sldMk cId="3771323139" sldId="283"/>
            <ac:picMk id="4" creationId="{4799F97F-65B6-DC38-13BF-9B0F28394042}"/>
          </ac:picMkLst>
        </pc:picChg>
        <pc:picChg chg="del">
          <ac:chgData name="Madalina Stanciu (VERTIK)" userId="157a72c8-8b27-47d4-b9cb-f3f78052c39d" providerId="ADAL" clId="{F4C933CE-2526-4DBC-9B59-0B5E0061BE3D}" dt="2024-04-09T14:29:52.236" v="1358" actId="478"/>
          <ac:picMkLst>
            <pc:docMk/>
            <pc:sldMk cId="3771323139" sldId="283"/>
            <ac:picMk id="7" creationId="{D35BC78D-5C18-ED13-5A27-F9B63E279F74}"/>
          </ac:picMkLst>
        </pc:picChg>
        <pc:picChg chg="mod">
          <ac:chgData name="Madalina Stanciu (VERTIK)" userId="157a72c8-8b27-47d4-b9cb-f3f78052c39d" providerId="ADAL" clId="{F4C933CE-2526-4DBC-9B59-0B5E0061BE3D}" dt="2024-04-09T14:02:37.528" v="881" actId="1035"/>
          <ac:picMkLst>
            <pc:docMk/>
            <pc:sldMk cId="3771323139" sldId="283"/>
            <ac:picMk id="9" creationId="{FE0C7816-9933-7474-3434-CCD8645BA30D}"/>
          </ac:picMkLst>
        </pc:picChg>
      </pc:sldChg>
      <pc:sldChg chg="del ord">
        <pc:chgData name="Madalina Stanciu (VERTIK)" userId="157a72c8-8b27-47d4-b9cb-f3f78052c39d" providerId="ADAL" clId="{F4C933CE-2526-4DBC-9B59-0B5E0061BE3D}" dt="2024-04-09T12:14:30.576" v="35" actId="2696"/>
        <pc:sldMkLst>
          <pc:docMk/>
          <pc:sldMk cId="210269856" sldId="285"/>
        </pc:sldMkLst>
      </pc:sldChg>
      <pc:sldChg chg="del ord">
        <pc:chgData name="Madalina Stanciu (VERTIK)" userId="157a72c8-8b27-47d4-b9cb-f3f78052c39d" providerId="ADAL" clId="{F4C933CE-2526-4DBC-9B59-0B5E0061BE3D}" dt="2024-04-09T12:15:26.660" v="39" actId="2696"/>
        <pc:sldMkLst>
          <pc:docMk/>
          <pc:sldMk cId="1171275005" sldId="286"/>
        </pc:sldMkLst>
      </pc:sldChg>
      <pc:sldChg chg="del ord">
        <pc:chgData name="Madalina Stanciu (VERTIK)" userId="157a72c8-8b27-47d4-b9cb-f3f78052c39d" providerId="ADAL" clId="{F4C933CE-2526-4DBC-9B59-0B5E0061BE3D}" dt="2024-04-09T12:15:51.924" v="42" actId="2696"/>
        <pc:sldMkLst>
          <pc:docMk/>
          <pc:sldMk cId="3299475931" sldId="287"/>
        </pc:sldMkLst>
      </pc:sldChg>
      <pc:sldChg chg="del ord">
        <pc:chgData name="Madalina Stanciu (VERTIK)" userId="157a72c8-8b27-47d4-b9cb-f3f78052c39d" providerId="ADAL" clId="{F4C933CE-2526-4DBC-9B59-0B5E0061BE3D}" dt="2024-04-09T12:21:43.142" v="66" actId="2696"/>
        <pc:sldMkLst>
          <pc:docMk/>
          <pc:sldMk cId="2390905485" sldId="289"/>
        </pc:sldMkLst>
      </pc:sldChg>
      <pc:sldChg chg="addSp delSp modSp mod">
        <pc:chgData name="Madalina Stanciu (VERTIK)" userId="157a72c8-8b27-47d4-b9cb-f3f78052c39d" providerId="ADAL" clId="{F4C933CE-2526-4DBC-9B59-0B5E0061BE3D}" dt="2024-04-09T14:31:08.796" v="1377" actId="20577"/>
        <pc:sldMkLst>
          <pc:docMk/>
          <pc:sldMk cId="1293351465" sldId="290"/>
        </pc:sldMkLst>
        <pc:spChg chg="mod">
          <ac:chgData name="Madalina Stanciu (VERTIK)" userId="157a72c8-8b27-47d4-b9cb-f3f78052c39d" providerId="ADAL" clId="{F4C933CE-2526-4DBC-9B59-0B5E0061BE3D}" dt="2024-04-09T14:31:08.796" v="1377" actId="20577"/>
          <ac:spMkLst>
            <pc:docMk/>
            <pc:sldMk cId="1293351465" sldId="290"/>
            <ac:spMk id="8" creationId="{76BC0A34-2853-4601-950D-CE9AB2696D28}"/>
          </ac:spMkLst>
        </pc:spChg>
        <pc:picChg chg="del">
          <ac:chgData name="Madalina Stanciu (VERTIK)" userId="157a72c8-8b27-47d4-b9cb-f3f78052c39d" providerId="ADAL" clId="{F4C933CE-2526-4DBC-9B59-0B5E0061BE3D}" dt="2024-04-09T14:30:35.112" v="1364" actId="478"/>
          <ac:picMkLst>
            <pc:docMk/>
            <pc:sldMk cId="1293351465" sldId="290"/>
            <ac:picMk id="2" creationId="{C1374F9D-EA9F-6627-0399-9C1220B1AFAC}"/>
          </ac:picMkLst>
        </pc:picChg>
        <pc:picChg chg="add del mod">
          <ac:chgData name="Madalina Stanciu (VERTIK)" userId="157a72c8-8b27-47d4-b9cb-f3f78052c39d" providerId="ADAL" clId="{F4C933CE-2526-4DBC-9B59-0B5E0061BE3D}" dt="2024-04-09T14:30:32.289" v="1363" actId="478"/>
          <ac:picMkLst>
            <pc:docMk/>
            <pc:sldMk cId="1293351465" sldId="290"/>
            <ac:picMk id="3" creationId="{BF839D6C-FDDE-6A9A-42BE-69FF55E0F87F}"/>
          </ac:picMkLst>
        </pc:picChg>
        <pc:picChg chg="add mod">
          <ac:chgData name="Madalina Stanciu (VERTIK)" userId="157a72c8-8b27-47d4-b9cb-f3f78052c39d" providerId="ADAL" clId="{F4C933CE-2526-4DBC-9B59-0B5E0061BE3D}" dt="2024-04-09T14:30:35.496" v="1365"/>
          <ac:picMkLst>
            <pc:docMk/>
            <pc:sldMk cId="1293351465" sldId="290"/>
            <ac:picMk id="4" creationId="{41A60D0E-8000-7277-21D2-86C09C2D4192}"/>
          </ac:picMkLst>
        </pc:picChg>
        <pc:picChg chg="mod">
          <ac:chgData name="Madalina Stanciu (VERTIK)" userId="157a72c8-8b27-47d4-b9cb-f3f78052c39d" providerId="ADAL" clId="{F4C933CE-2526-4DBC-9B59-0B5E0061BE3D}" dt="2024-04-09T14:30:56.398" v="1367" actId="1076"/>
          <ac:picMkLst>
            <pc:docMk/>
            <pc:sldMk cId="1293351465" sldId="290"/>
            <ac:picMk id="6" creationId="{DAF2CBFC-6B71-C384-A0B8-706A0D99F1C8}"/>
          </ac:picMkLst>
        </pc:picChg>
      </pc:sldChg>
      <pc:sldChg chg="addSp delSp modSp mod ord">
        <pc:chgData name="Madalina Stanciu (VERTIK)" userId="157a72c8-8b27-47d4-b9cb-f3f78052c39d" providerId="ADAL" clId="{F4C933CE-2526-4DBC-9B59-0B5E0061BE3D}" dt="2024-04-09T14:29:05.757" v="1350" actId="113"/>
        <pc:sldMkLst>
          <pc:docMk/>
          <pc:sldMk cId="2893601780" sldId="291"/>
        </pc:sldMkLst>
        <pc:spChg chg="mod">
          <ac:chgData name="Madalina Stanciu (VERTIK)" userId="157a72c8-8b27-47d4-b9cb-f3f78052c39d" providerId="ADAL" clId="{F4C933CE-2526-4DBC-9B59-0B5E0061BE3D}" dt="2024-04-09T14:08:50.925" v="895" actId="20577"/>
          <ac:spMkLst>
            <pc:docMk/>
            <pc:sldMk cId="2893601780" sldId="291"/>
            <ac:spMk id="2" creationId="{56830309-C456-BFEB-F33C-0B9FD2AEFCE6}"/>
          </ac:spMkLst>
        </pc:spChg>
        <pc:spChg chg="add del mod">
          <ac:chgData name="Madalina Stanciu (VERTIK)" userId="157a72c8-8b27-47d4-b9cb-f3f78052c39d" providerId="ADAL" clId="{F4C933CE-2526-4DBC-9B59-0B5E0061BE3D}" dt="2024-04-09T14:08:41.483" v="893" actId="478"/>
          <ac:spMkLst>
            <pc:docMk/>
            <pc:sldMk cId="2893601780" sldId="291"/>
            <ac:spMk id="6" creationId="{E68B4E6F-D642-1C14-1710-DF828B9FB3A0}"/>
          </ac:spMkLst>
        </pc:spChg>
        <pc:spChg chg="add del mod">
          <ac:chgData name="Madalina Stanciu (VERTIK)" userId="157a72c8-8b27-47d4-b9cb-f3f78052c39d" providerId="ADAL" clId="{F4C933CE-2526-4DBC-9B59-0B5E0061BE3D}" dt="2024-04-09T14:18:23.821" v="1041" actId="1036"/>
          <ac:spMkLst>
            <pc:docMk/>
            <pc:sldMk cId="2893601780" sldId="291"/>
            <ac:spMk id="8" creationId="{44D757AB-EF4D-EDE0-CD46-0748E2BE12F1}"/>
          </ac:spMkLst>
        </pc:spChg>
        <pc:spChg chg="add mod">
          <ac:chgData name="Madalina Stanciu (VERTIK)" userId="157a72c8-8b27-47d4-b9cb-f3f78052c39d" providerId="ADAL" clId="{F4C933CE-2526-4DBC-9B59-0B5E0061BE3D}" dt="2024-04-09T14:18:45.360" v="1047" actId="20577"/>
          <ac:spMkLst>
            <pc:docMk/>
            <pc:sldMk cId="2893601780" sldId="291"/>
            <ac:spMk id="9" creationId="{6F9B0DE3-CAE1-1773-FC71-EB6CE7C4954C}"/>
          </ac:spMkLst>
        </pc:spChg>
        <pc:spChg chg="add mod">
          <ac:chgData name="Madalina Stanciu (VERTIK)" userId="157a72c8-8b27-47d4-b9cb-f3f78052c39d" providerId="ADAL" clId="{F4C933CE-2526-4DBC-9B59-0B5E0061BE3D}" dt="2024-04-09T14:18:23.821" v="1041" actId="1036"/>
          <ac:spMkLst>
            <pc:docMk/>
            <pc:sldMk cId="2893601780" sldId="291"/>
            <ac:spMk id="10" creationId="{85929D9C-C4A2-9EA7-A912-D1F65D0E5F9D}"/>
          </ac:spMkLst>
        </pc:spChg>
        <pc:spChg chg="add mod">
          <ac:chgData name="Madalina Stanciu (VERTIK)" userId="157a72c8-8b27-47d4-b9cb-f3f78052c39d" providerId="ADAL" clId="{F4C933CE-2526-4DBC-9B59-0B5E0061BE3D}" dt="2024-04-09T14:18:23.821" v="1041" actId="1036"/>
          <ac:spMkLst>
            <pc:docMk/>
            <pc:sldMk cId="2893601780" sldId="291"/>
            <ac:spMk id="11" creationId="{E1540A7E-2CE2-8963-DD8C-679276D98B7F}"/>
          </ac:spMkLst>
        </pc:spChg>
        <pc:spChg chg="mod">
          <ac:chgData name="Madalina Stanciu (VERTIK)" userId="157a72c8-8b27-47d4-b9cb-f3f78052c39d" providerId="ADAL" clId="{F4C933CE-2526-4DBC-9B59-0B5E0061BE3D}" dt="2024-04-09T14:29:05.757" v="1350" actId="113"/>
          <ac:spMkLst>
            <pc:docMk/>
            <pc:sldMk cId="2893601780" sldId="291"/>
            <ac:spMk id="16" creationId="{8D37D07A-0E05-6590-D106-53E55C099FF0}"/>
          </ac:spMkLst>
        </pc:spChg>
        <pc:graphicFrameChg chg="add del mod">
          <ac:chgData name="Madalina Stanciu (VERTIK)" userId="157a72c8-8b27-47d4-b9cb-f3f78052c39d" providerId="ADAL" clId="{F4C933CE-2526-4DBC-9B59-0B5E0061BE3D}" dt="2024-04-09T14:18:23.821" v="1041" actId="1036"/>
          <ac:graphicFrameMkLst>
            <pc:docMk/>
            <pc:sldMk cId="2893601780" sldId="291"/>
            <ac:graphicFrameMk id="27" creationId="{0352F89E-CBA1-C707-91A2-958290D2DC49}"/>
          </ac:graphicFrameMkLst>
        </pc:graphicFrameChg>
      </pc:sldChg>
      <pc:sldChg chg="del">
        <pc:chgData name="Madalina Stanciu (VERTIK)" userId="157a72c8-8b27-47d4-b9cb-f3f78052c39d" providerId="ADAL" clId="{F4C933CE-2526-4DBC-9B59-0B5E0061BE3D}" dt="2024-04-09T13:12:11.954" v="371" actId="2696"/>
        <pc:sldMkLst>
          <pc:docMk/>
          <pc:sldMk cId="2720030188" sldId="292"/>
        </pc:sldMkLst>
      </pc:sldChg>
      <pc:sldChg chg="addSp delSp modSp mod">
        <pc:chgData name="Madalina Stanciu (VERTIK)" userId="157a72c8-8b27-47d4-b9cb-f3f78052c39d" providerId="ADAL" clId="{F4C933CE-2526-4DBC-9B59-0B5E0061BE3D}" dt="2024-04-09T14:54:17.664" v="1554" actId="1076"/>
        <pc:sldMkLst>
          <pc:docMk/>
          <pc:sldMk cId="653465143" sldId="293"/>
        </pc:sldMkLst>
        <pc:spChg chg="mod">
          <ac:chgData name="Madalina Stanciu (VERTIK)" userId="157a72c8-8b27-47d4-b9cb-f3f78052c39d" providerId="ADAL" clId="{F4C933CE-2526-4DBC-9B59-0B5E0061BE3D}" dt="2024-04-09T14:46:46.333" v="1467" actId="13926"/>
          <ac:spMkLst>
            <pc:docMk/>
            <pc:sldMk cId="653465143" sldId="293"/>
            <ac:spMk id="2" creationId="{56830309-C456-BFEB-F33C-0B9FD2AEFCE6}"/>
          </ac:spMkLst>
        </pc:spChg>
        <pc:spChg chg="add mod">
          <ac:chgData name="Madalina Stanciu (VERTIK)" userId="157a72c8-8b27-47d4-b9cb-f3f78052c39d" providerId="ADAL" clId="{F4C933CE-2526-4DBC-9B59-0B5E0061BE3D}" dt="2024-04-09T13:15:54.899" v="373"/>
          <ac:spMkLst>
            <pc:docMk/>
            <pc:sldMk cId="653465143" sldId="293"/>
            <ac:spMk id="11" creationId="{37EC5368-BB30-BAA2-A88D-77BFF3554425}"/>
          </ac:spMkLst>
        </pc:spChg>
        <pc:spChg chg="add mod">
          <ac:chgData name="Madalina Stanciu (VERTIK)" userId="157a72c8-8b27-47d4-b9cb-f3f78052c39d" providerId="ADAL" clId="{F4C933CE-2526-4DBC-9B59-0B5E0061BE3D}" dt="2024-04-09T13:15:54.899" v="373"/>
          <ac:spMkLst>
            <pc:docMk/>
            <pc:sldMk cId="653465143" sldId="293"/>
            <ac:spMk id="12" creationId="{99D922B8-B1EA-5346-7F9C-29DED1F67F74}"/>
          </ac:spMkLst>
        </pc:spChg>
        <pc:spChg chg="add mod">
          <ac:chgData name="Madalina Stanciu (VERTIK)" userId="157a72c8-8b27-47d4-b9cb-f3f78052c39d" providerId="ADAL" clId="{F4C933CE-2526-4DBC-9B59-0B5E0061BE3D}" dt="2024-04-09T13:15:54.899" v="373"/>
          <ac:spMkLst>
            <pc:docMk/>
            <pc:sldMk cId="653465143" sldId="293"/>
            <ac:spMk id="13" creationId="{21AB59C6-DC87-159C-1895-F2044D59F438}"/>
          </ac:spMkLst>
        </pc:spChg>
        <pc:spChg chg="add mod">
          <ac:chgData name="Madalina Stanciu (VERTIK)" userId="157a72c8-8b27-47d4-b9cb-f3f78052c39d" providerId="ADAL" clId="{F4C933CE-2526-4DBC-9B59-0B5E0061BE3D}" dt="2024-04-09T13:15:54.899" v="373"/>
          <ac:spMkLst>
            <pc:docMk/>
            <pc:sldMk cId="653465143" sldId="293"/>
            <ac:spMk id="14" creationId="{13790687-C069-E908-1BD6-38E39577F9E0}"/>
          </ac:spMkLst>
        </pc:spChg>
        <pc:spChg chg="add mod">
          <ac:chgData name="Madalina Stanciu (VERTIK)" userId="157a72c8-8b27-47d4-b9cb-f3f78052c39d" providerId="ADAL" clId="{F4C933CE-2526-4DBC-9B59-0B5E0061BE3D}" dt="2024-04-09T13:15:54.899" v="373"/>
          <ac:spMkLst>
            <pc:docMk/>
            <pc:sldMk cId="653465143" sldId="293"/>
            <ac:spMk id="15" creationId="{5045F7F2-7178-7AD5-179A-A3B493867F8F}"/>
          </ac:spMkLst>
        </pc:spChg>
        <pc:spChg chg="add mod">
          <ac:chgData name="Madalina Stanciu (VERTIK)" userId="157a72c8-8b27-47d4-b9cb-f3f78052c39d" providerId="ADAL" clId="{F4C933CE-2526-4DBC-9B59-0B5E0061BE3D}" dt="2024-04-09T13:15:54.899" v="373"/>
          <ac:spMkLst>
            <pc:docMk/>
            <pc:sldMk cId="653465143" sldId="293"/>
            <ac:spMk id="16" creationId="{587F15C1-8CD6-CFBF-F3F7-708278FB51E2}"/>
          </ac:spMkLst>
        </pc:spChg>
        <pc:spChg chg="add mod">
          <ac:chgData name="Madalina Stanciu (VERTIK)" userId="157a72c8-8b27-47d4-b9cb-f3f78052c39d" providerId="ADAL" clId="{F4C933CE-2526-4DBC-9B59-0B5E0061BE3D}" dt="2024-04-09T13:15:54.899" v="373"/>
          <ac:spMkLst>
            <pc:docMk/>
            <pc:sldMk cId="653465143" sldId="293"/>
            <ac:spMk id="17" creationId="{A8B5F22C-C347-3E99-D0B6-B85462C2EFBA}"/>
          </ac:spMkLst>
        </pc:spChg>
        <pc:spChg chg="add mod">
          <ac:chgData name="Madalina Stanciu (VERTIK)" userId="157a72c8-8b27-47d4-b9cb-f3f78052c39d" providerId="ADAL" clId="{F4C933CE-2526-4DBC-9B59-0B5E0061BE3D}" dt="2024-04-09T13:15:54.899" v="373"/>
          <ac:spMkLst>
            <pc:docMk/>
            <pc:sldMk cId="653465143" sldId="293"/>
            <ac:spMk id="18" creationId="{1890C52E-C3B3-A965-FD33-0025ABA144AB}"/>
          </ac:spMkLst>
        </pc:spChg>
        <pc:spChg chg="add mod">
          <ac:chgData name="Madalina Stanciu (VERTIK)" userId="157a72c8-8b27-47d4-b9cb-f3f78052c39d" providerId="ADAL" clId="{F4C933CE-2526-4DBC-9B59-0B5E0061BE3D}" dt="2024-04-09T13:15:54.899" v="373"/>
          <ac:spMkLst>
            <pc:docMk/>
            <pc:sldMk cId="653465143" sldId="293"/>
            <ac:spMk id="19" creationId="{92F63CEB-6B96-8549-68AC-5066B65D8A9F}"/>
          </ac:spMkLst>
        </pc:spChg>
        <pc:spChg chg="mod">
          <ac:chgData name="Madalina Stanciu (VERTIK)" userId="157a72c8-8b27-47d4-b9cb-f3f78052c39d" providerId="ADAL" clId="{F4C933CE-2526-4DBC-9B59-0B5E0061BE3D}" dt="2024-04-09T14:49:58.164" v="1493" actId="20577"/>
          <ac:spMkLst>
            <pc:docMk/>
            <pc:sldMk cId="653465143" sldId="293"/>
            <ac:spMk id="55" creationId="{1D9B8CE0-2288-0A55-ADC9-5FA2EC532E79}"/>
          </ac:spMkLst>
        </pc:spChg>
        <pc:grpChg chg="del">
          <ac:chgData name="Madalina Stanciu (VERTIK)" userId="157a72c8-8b27-47d4-b9cb-f3f78052c39d" providerId="ADAL" clId="{F4C933CE-2526-4DBC-9B59-0B5E0061BE3D}" dt="2024-04-09T14:50:09.284" v="1494" actId="478"/>
          <ac:grpSpMkLst>
            <pc:docMk/>
            <pc:sldMk cId="653465143" sldId="293"/>
            <ac:grpSpMk id="53" creationId="{F2B3B034-D6FE-16AD-6BDC-4A8F51272AC8}"/>
          </ac:grpSpMkLst>
        </pc:grpChg>
        <pc:grpChg chg="mod">
          <ac:chgData name="Madalina Stanciu (VERTIK)" userId="157a72c8-8b27-47d4-b9cb-f3f78052c39d" providerId="ADAL" clId="{F4C933CE-2526-4DBC-9B59-0B5E0061BE3D}" dt="2024-04-09T14:54:15.444" v="1553" actId="1076"/>
          <ac:grpSpMkLst>
            <pc:docMk/>
            <pc:sldMk cId="653465143" sldId="293"/>
            <ac:grpSpMk id="56" creationId="{16A59D9A-A27E-B0E8-EDA9-3EC2F07BE491}"/>
          </ac:grpSpMkLst>
        </pc:grpChg>
        <pc:grpChg chg="mod">
          <ac:chgData name="Madalina Stanciu (VERTIK)" userId="157a72c8-8b27-47d4-b9cb-f3f78052c39d" providerId="ADAL" clId="{F4C933CE-2526-4DBC-9B59-0B5E0061BE3D}" dt="2024-04-09T14:47:34.212" v="1486" actId="1035"/>
          <ac:grpSpMkLst>
            <pc:docMk/>
            <pc:sldMk cId="653465143" sldId="293"/>
            <ac:grpSpMk id="59" creationId="{944C9DFF-BD6B-119F-8D26-867D835C288C}"/>
          </ac:grpSpMkLst>
        </pc:grpChg>
        <pc:grpChg chg="mod">
          <ac:chgData name="Madalina Stanciu (VERTIK)" userId="157a72c8-8b27-47d4-b9cb-f3f78052c39d" providerId="ADAL" clId="{F4C933CE-2526-4DBC-9B59-0B5E0061BE3D}" dt="2024-04-09T14:47:55.111" v="1488" actId="1076"/>
          <ac:grpSpMkLst>
            <pc:docMk/>
            <pc:sldMk cId="653465143" sldId="293"/>
            <ac:grpSpMk id="65" creationId="{40B0DBC7-90A0-65B1-3C19-65D60F58CE25}"/>
          </ac:grpSpMkLst>
        </pc:grpChg>
        <pc:picChg chg="del">
          <ac:chgData name="Madalina Stanciu (VERTIK)" userId="157a72c8-8b27-47d4-b9cb-f3f78052c39d" providerId="ADAL" clId="{F4C933CE-2526-4DBC-9B59-0B5E0061BE3D}" dt="2024-04-09T14:50:10.238" v="1495" actId="478"/>
          <ac:picMkLst>
            <pc:docMk/>
            <pc:sldMk cId="653465143" sldId="293"/>
            <ac:picMk id="50" creationId="{7D5D873E-9055-2818-7781-80878D58791B}"/>
          </ac:picMkLst>
        </pc:picChg>
        <pc:picChg chg="mod">
          <ac:chgData name="Madalina Stanciu (VERTIK)" userId="157a72c8-8b27-47d4-b9cb-f3f78052c39d" providerId="ADAL" clId="{F4C933CE-2526-4DBC-9B59-0B5E0061BE3D}" dt="2024-04-09T14:54:17.664" v="1554" actId="1076"/>
          <ac:picMkLst>
            <pc:docMk/>
            <pc:sldMk cId="653465143" sldId="293"/>
            <ac:picMk id="69" creationId="{ABEA91D7-67B2-DB81-5B0B-7193279E832B}"/>
          </ac:picMkLst>
        </pc:picChg>
        <pc:picChg chg="mod">
          <ac:chgData name="Madalina Stanciu (VERTIK)" userId="157a72c8-8b27-47d4-b9cb-f3f78052c39d" providerId="ADAL" clId="{F4C933CE-2526-4DBC-9B59-0B5E0061BE3D}" dt="2024-04-09T14:48:05.166" v="1489" actId="1076"/>
          <ac:picMkLst>
            <pc:docMk/>
            <pc:sldMk cId="653465143" sldId="293"/>
            <ac:picMk id="71" creationId="{3FA6E710-6BE0-3552-3880-3D583F8696D9}"/>
          </ac:picMkLst>
        </pc:picChg>
        <pc:cxnChg chg="add mod">
          <ac:chgData name="Madalina Stanciu (VERTIK)" userId="157a72c8-8b27-47d4-b9cb-f3f78052c39d" providerId="ADAL" clId="{F4C933CE-2526-4DBC-9B59-0B5E0061BE3D}" dt="2024-04-09T13:15:54.899" v="373"/>
          <ac:cxnSpMkLst>
            <pc:docMk/>
            <pc:sldMk cId="653465143" sldId="293"/>
            <ac:cxnSpMk id="8" creationId="{097CFBA3-F1BE-3484-9337-848810F6C41D}"/>
          </ac:cxnSpMkLst>
        </pc:cxnChg>
        <pc:cxnChg chg="add mod">
          <ac:chgData name="Madalina Stanciu (VERTIK)" userId="157a72c8-8b27-47d4-b9cb-f3f78052c39d" providerId="ADAL" clId="{F4C933CE-2526-4DBC-9B59-0B5E0061BE3D}" dt="2024-04-09T13:15:54.899" v="373"/>
          <ac:cxnSpMkLst>
            <pc:docMk/>
            <pc:sldMk cId="653465143" sldId="293"/>
            <ac:cxnSpMk id="9" creationId="{217466DA-2A62-04B4-370B-85B62A332E72}"/>
          </ac:cxnSpMkLst>
        </pc:cxnChg>
        <pc:cxnChg chg="add mod">
          <ac:chgData name="Madalina Stanciu (VERTIK)" userId="157a72c8-8b27-47d4-b9cb-f3f78052c39d" providerId="ADAL" clId="{F4C933CE-2526-4DBC-9B59-0B5E0061BE3D}" dt="2024-04-09T13:15:54.899" v="373"/>
          <ac:cxnSpMkLst>
            <pc:docMk/>
            <pc:sldMk cId="653465143" sldId="293"/>
            <ac:cxnSpMk id="10" creationId="{F005304E-93A6-D283-C281-539D7D2F9C32}"/>
          </ac:cxnSpMkLst>
        </pc:cxnChg>
        <pc:cxnChg chg="del">
          <ac:chgData name="Madalina Stanciu (VERTIK)" userId="157a72c8-8b27-47d4-b9cb-f3f78052c39d" providerId="ADAL" clId="{F4C933CE-2526-4DBC-9B59-0B5E0061BE3D}" dt="2024-04-09T14:46:55.758" v="1468" actId="478"/>
          <ac:cxnSpMkLst>
            <pc:docMk/>
            <pc:sldMk cId="653465143" sldId="293"/>
            <ac:cxnSpMk id="49" creationId="{D5101EBB-29A7-FAEB-4B6F-D92768154803}"/>
          </ac:cxnSpMkLst>
        </pc:cxnChg>
        <pc:cxnChg chg="mod">
          <ac:chgData name="Madalina Stanciu (VERTIK)" userId="157a72c8-8b27-47d4-b9cb-f3f78052c39d" providerId="ADAL" clId="{F4C933CE-2526-4DBC-9B59-0B5E0061BE3D}" dt="2024-04-09T14:47:26.026" v="1476" actId="1076"/>
          <ac:cxnSpMkLst>
            <pc:docMk/>
            <pc:sldMk cId="653465143" sldId="293"/>
            <ac:cxnSpMk id="68" creationId="{A70F4E99-524F-E242-8E46-906CB890D9F1}"/>
          </ac:cxnSpMkLst>
        </pc:cxnChg>
      </pc:sldChg>
      <pc:sldChg chg="addSp delSp modSp mod ord">
        <pc:chgData name="Madalina Stanciu (VERTIK)" userId="157a72c8-8b27-47d4-b9cb-f3f78052c39d" providerId="ADAL" clId="{F4C933CE-2526-4DBC-9B59-0B5E0061BE3D}" dt="2024-04-09T12:20:50.501" v="61" actId="478"/>
        <pc:sldMkLst>
          <pc:docMk/>
          <pc:sldMk cId="4080509511" sldId="296"/>
        </pc:sldMkLst>
        <pc:spChg chg="del">
          <ac:chgData name="Madalina Stanciu (VERTIK)" userId="157a72c8-8b27-47d4-b9cb-f3f78052c39d" providerId="ADAL" clId="{F4C933CE-2526-4DBC-9B59-0B5E0061BE3D}" dt="2024-04-09T12:20:42.909" v="58" actId="478"/>
          <ac:spMkLst>
            <pc:docMk/>
            <pc:sldMk cId="4080509511" sldId="296"/>
            <ac:spMk id="4" creationId="{719349B1-A6BD-502B-C150-5B6AA1AFA33B}"/>
          </ac:spMkLst>
        </pc:spChg>
        <pc:spChg chg="add mod">
          <ac:chgData name="Madalina Stanciu (VERTIK)" userId="157a72c8-8b27-47d4-b9cb-f3f78052c39d" providerId="ADAL" clId="{F4C933CE-2526-4DBC-9B59-0B5E0061BE3D}" dt="2024-04-09T12:20:43.471" v="59"/>
          <ac:spMkLst>
            <pc:docMk/>
            <pc:sldMk cId="4080509511" sldId="296"/>
            <ac:spMk id="6" creationId="{67804237-DEA9-7095-2F89-4096ED1D15D3}"/>
          </ac:spMkLst>
        </pc:spChg>
        <pc:spChg chg="add mod">
          <ac:chgData name="Madalina Stanciu (VERTIK)" userId="157a72c8-8b27-47d4-b9cb-f3f78052c39d" providerId="ADAL" clId="{F4C933CE-2526-4DBC-9B59-0B5E0061BE3D}" dt="2024-04-09T12:20:43.471" v="59"/>
          <ac:spMkLst>
            <pc:docMk/>
            <pc:sldMk cId="4080509511" sldId="296"/>
            <ac:spMk id="11" creationId="{2EED4D91-5D1B-EEC2-DC89-7A0F56D1D77F}"/>
          </ac:spMkLst>
        </pc:spChg>
        <pc:spChg chg="add mod">
          <ac:chgData name="Madalina Stanciu (VERTIK)" userId="157a72c8-8b27-47d4-b9cb-f3f78052c39d" providerId="ADAL" clId="{F4C933CE-2526-4DBC-9B59-0B5E0061BE3D}" dt="2024-04-09T12:20:43.471" v="59"/>
          <ac:spMkLst>
            <pc:docMk/>
            <pc:sldMk cId="4080509511" sldId="296"/>
            <ac:spMk id="12" creationId="{897C3CD3-B4C3-B5CB-FAD7-65EDD4937417}"/>
          </ac:spMkLst>
        </pc:spChg>
        <pc:spChg chg="add del mod">
          <ac:chgData name="Madalina Stanciu (VERTIK)" userId="157a72c8-8b27-47d4-b9cb-f3f78052c39d" providerId="ADAL" clId="{F4C933CE-2526-4DBC-9B59-0B5E0061BE3D}" dt="2024-04-09T12:20:50.501" v="61" actId="478"/>
          <ac:spMkLst>
            <pc:docMk/>
            <pc:sldMk cId="4080509511" sldId="296"/>
            <ac:spMk id="14" creationId="{58E97F50-EA3A-6834-FB44-951437CF0847}"/>
          </ac:spMkLst>
        </pc:spChg>
        <pc:spChg chg="add mod">
          <ac:chgData name="Madalina Stanciu (VERTIK)" userId="157a72c8-8b27-47d4-b9cb-f3f78052c39d" providerId="ADAL" clId="{F4C933CE-2526-4DBC-9B59-0B5E0061BE3D}" dt="2024-04-09T12:20:43.471" v="59"/>
          <ac:spMkLst>
            <pc:docMk/>
            <pc:sldMk cId="4080509511" sldId="296"/>
            <ac:spMk id="16" creationId="{61AD3DA5-EFC5-B6D1-EEC8-A30BA9673B8D}"/>
          </ac:spMkLst>
        </pc:spChg>
        <pc:spChg chg="add mod">
          <ac:chgData name="Madalina Stanciu (VERTIK)" userId="157a72c8-8b27-47d4-b9cb-f3f78052c39d" providerId="ADAL" clId="{F4C933CE-2526-4DBC-9B59-0B5E0061BE3D}" dt="2024-04-09T12:20:43.471" v="59"/>
          <ac:spMkLst>
            <pc:docMk/>
            <pc:sldMk cId="4080509511" sldId="296"/>
            <ac:spMk id="18" creationId="{30FCA271-29F7-BC5E-B7B6-022440F7ED93}"/>
          </ac:spMkLst>
        </pc:spChg>
        <pc:spChg chg="add mod">
          <ac:chgData name="Madalina Stanciu (VERTIK)" userId="157a72c8-8b27-47d4-b9cb-f3f78052c39d" providerId="ADAL" clId="{F4C933CE-2526-4DBC-9B59-0B5E0061BE3D}" dt="2024-04-09T12:20:43.471" v="59"/>
          <ac:spMkLst>
            <pc:docMk/>
            <pc:sldMk cId="4080509511" sldId="296"/>
            <ac:spMk id="20" creationId="{EC74EF8D-AFC6-DE2A-C847-2E2E36C5EF8F}"/>
          </ac:spMkLst>
        </pc:spChg>
        <pc:spChg chg="add mod">
          <ac:chgData name="Madalina Stanciu (VERTIK)" userId="157a72c8-8b27-47d4-b9cb-f3f78052c39d" providerId="ADAL" clId="{F4C933CE-2526-4DBC-9B59-0B5E0061BE3D}" dt="2024-04-09T12:20:43.471" v="59"/>
          <ac:spMkLst>
            <pc:docMk/>
            <pc:sldMk cId="4080509511" sldId="296"/>
            <ac:spMk id="22" creationId="{2E64EDF4-FB6E-6018-8B16-D1FD0B640F13}"/>
          </ac:spMkLst>
        </pc:spChg>
        <pc:spChg chg="add mod">
          <ac:chgData name="Madalina Stanciu (VERTIK)" userId="157a72c8-8b27-47d4-b9cb-f3f78052c39d" providerId="ADAL" clId="{F4C933CE-2526-4DBC-9B59-0B5E0061BE3D}" dt="2024-04-09T12:20:43.471" v="59"/>
          <ac:spMkLst>
            <pc:docMk/>
            <pc:sldMk cId="4080509511" sldId="296"/>
            <ac:spMk id="24" creationId="{73D9A346-2E4C-C6E5-F52C-8821917FA758}"/>
          </ac:spMkLst>
        </pc:spChg>
        <pc:spChg chg="add mod">
          <ac:chgData name="Madalina Stanciu (VERTIK)" userId="157a72c8-8b27-47d4-b9cb-f3f78052c39d" providerId="ADAL" clId="{F4C933CE-2526-4DBC-9B59-0B5E0061BE3D}" dt="2024-04-09T12:20:43.471" v="59"/>
          <ac:spMkLst>
            <pc:docMk/>
            <pc:sldMk cId="4080509511" sldId="296"/>
            <ac:spMk id="26" creationId="{FEB4C7DA-C2CE-6276-8775-C93854075CAB}"/>
          </ac:spMkLst>
        </pc:spChg>
        <pc:spChg chg="add mod">
          <ac:chgData name="Madalina Stanciu (VERTIK)" userId="157a72c8-8b27-47d4-b9cb-f3f78052c39d" providerId="ADAL" clId="{F4C933CE-2526-4DBC-9B59-0B5E0061BE3D}" dt="2024-04-09T12:20:43.471" v="59"/>
          <ac:spMkLst>
            <pc:docMk/>
            <pc:sldMk cId="4080509511" sldId="296"/>
            <ac:spMk id="28" creationId="{AE20E893-2FF9-2865-2A5E-EB4B49864EBA}"/>
          </ac:spMkLst>
        </pc:spChg>
        <pc:picChg chg="add mod">
          <ac:chgData name="Madalina Stanciu (VERTIK)" userId="157a72c8-8b27-47d4-b9cb-f3f78052c39d" providerId="ADAL" clId="{F4C933CE-2526-4DBC-9B59-0B5E0061BE3D}" dt="2024-04-09T12:20:43.471" v="59"/>
          <ac:picMkLst>
            <pc:docMk/>
            <pc:sldMk cId="4080509511" sldId="296"/>
            <ac:picMk id="2" creationId="{CDF03288-D3D3-19F1-51AE-1198E3A0F0BD}"/>
          </ac:picMkLst>
        </pc:picChg>
        <pc:picChg chg="del">
          <ac:chgData name="Madalina Stanciu (VERTIK)" userId="157a72c8-8b27-47d4-b9cb-f3f78052c39d" providerId="ADAL" clId="{F4C933CE-2526-4DBC-9B59-0B5E0061BE3D}" dt="2024-04-09T12:20:28.541" v="57" actId="478"/>
          <ac:picMkLst>
            <pc:docMk/>
            <pc:sldMk cId="4080509511" sldId="296"/>
            <ac:picMk id="8" creationId="{64EF34B7-8BB3-F02B-4A9D-FCDAFFB92170}"/>
          </ac:picMkLst>
        </pc:picChg>
        <pc:picChg chg="add mod">
          <ac:chgData name="Madalina Stanciu (VERTIK)" userId="157a72c8-8b27-47d4-b9cb-f3f78052c39d" providerId="ADAL" clId="{F4C933CE-2526-4DBC-9B59-0B5E0061BE3D}" dt="2024-04-09T12:20:43.471" v="59"/>
          <ac:picMkLst>
            <pc:docMk/>
            <pc:sldMk cId="4080509511" sldId="296"/>
            <ac:picMk id="13" creationId="{3BB10DC1-7F15-5D6A-CC97-C04CC8EDF359}"/>
          </ac:picMkLst>
        </pc:picChg>
        <pc:picChg chg="add mod">
          <ac:chgData name="Madalina Stanciu (VERTIK)" userId="157a72c8-8b27-47d4-b9cb-f3f78052c39d" providerId="ADAL" clId="{F4C933CE-2526-4DBC-9B59-0B5E0061BE3D}" dt="2024-04-09T12:20:43.471" v="59"/>
          <ac:picMkLst>
            <pc:docMk/>
            <pc:sldMk cId="4080509511" sldId="296"/>
            <ac:picMk id="15" creationId="{8515DB0B-E3C4-3A00-B1F9-97238E57654D}"/>
          </ac:picMkLst>
        </pc:picChg>
        <pc:picChg chg="add mod">
          <ac:chgData name="Madalina Stanciu (VERTIK)" userId="157a72c8-8b27-47d4-b9cb-f3f78052c39d" providerId="ADAL" clId="{F4C933CE-2526-4DBC-9B59-0B5E0061BE3D}" dt="2024-04-09T12:20:43.471" v="59"/>
          <ac:picMkLst>
            <pc:docMk/>
            <pc:sldMk cId="4080509511" sldId="296"/>
            <ac:picMk id="17" creationId="{DBA1A379-9060-D926-7977-EEE446590017}"/>
          </ac:picMkLst>
        </pc:picChg>
        <pc:picChg chg="add mod">
          <ac:chgData name="Madalina Stanciu (VERTIK)" userId="157a72c8-8b27-47d4-b9cb-f3f78052c39d" providerId="ADAL" clId="{F4C933CE-2526-4DBC-9B59-0B5E0061BE3D}" dt="2024-04-09T12:20:43.471" v="59"/>
          <ac:picMkLst>
            <pc:docMk/>
            <pc:sldMk cId="4080509511" sldId="296"/>
            <ac:picMk id="19" creationId="{6596235C-0CCB-5318-927B-D21410EEA3F5}"/>
          </ac:picMkLst>
        </pc:picChg>
        <pc:picChg chg="add mod">
          <ac:chgData name="Madalina Stanciu (VERTIK)" userId="157a72c8-8b27-47d4-b9cb-f3f78052c39d" providerId="ADAL" clId="{F4C933CE-2526-4DBC-9B59-0B5E0061BE3D}" dt="2024-04-09T12:20:43.471" v="59"/>
          <ac:picMkLst>
            <pc:docMk/>
            <pc:sldMk cId="4080509511" sldId="296"/>
            <ac:picMk id="21" creationId="{7007DEFA-1DEC-B838-2021-9A282357B75F}"/>
          </ac:picMkLst>
        </pc:picChg>
        <pc:picChg chg="add mod">
          <ac:chgData name="Madalina Stanciu (VERTIK)" userId="157a72c8-8b27-47d4-b9cb-f3f78052c39d" providerId="ADAL" clId="{F4C933CE-2526-4DBC-9B59-0B5E0061BE3D}" dt="2024-04-09T12:20:43.471" v="59"/>
          <ac:picMkLst>
            <pc:docMk/>
            <pc:sldMk cId="4080509511" sldId="296"/>
            <ac:picMk id="23" creationId="{687FECDE-E284-C9E1-2370-162875C9D86C}"/>
          </ac:picMkLst>
        </pc:picChg>
        <pc:picChg chg="add mod">
          <ac:chgData name="Madalina Stanciu (VERTIK)" userId="157a72c8-8b27-47d4-b9cb-f3f78052c39d" providerId="ADAL" clId="{F4C933CE-2526-4DBC-9B59-0B5E0061BE3D}" dt="2024-04-09T12:20:43.471" v="59"/>
          <ac:picMkLst>
            <pc:docMk/>
            <pc:sldMk cId="4080509511" sldId="296"/>
            <ac:picMk id="25" creationId="{9985A491-135B-1E21-E3A2-176570E2993A}"/>
          </ac:picMkLst>
        </pc:picChg>
        <pc:picChg chg="add mod">
          <ac:chgData name="Madalina Stanciu (VERTIK)" userId="157a72c8-8b27-47d4-b9cb-f3f78052c39d" providerId="ADAL" clId="{F4C933CE-2526-4DBC-9B59-0B5E0061BE3D}" dt="2024-04-09T12:20:43.471" v="59"/>
          <ac:picMkLst>
            <pc:docMk/>
            <pc:sldMk cId="4080509511" sldId="296"/>
            <ac:picMk id="27" creationId="{E6A7EE53-784C-419A-84F6-C6A766B82072}"/>
          </ac:picMkLst>
        </pc:picChg>
        <pc:picChg chg="add mod">
          <ac:chgData name="Madalina Stanciu (VERTIK)" userId="157a72c8-8b27-47d4-b9cb-f3f78052c39d" providerId="ADAL" clId="{F4C933CE-2526-4DBC-9B59-0B5E0061BE3D}" dt="2024-04-09T12:20:43.471" v="59"/>
          <ac:picMkLst>
            <pc:docMk/>
            <pc:sldMk cId="4080509511" sldId="296"/>
            <ac:picMk id="29" creationId="{46FAB20F-2916-26FF-A6C9-BFEA8D9941AD}"/>
          </ac:picMkLst>
        </pc:picChg>
        <pc:cxnChg chg="add mod">
          <ac:chgData name="Madalina Stanciu (VERTIK)" userId="157a72c8-8b27-47d4-b9cb-f3f78052c39d" providerId="ADAL" clId="{F4C933CE-2526-4DBC-9B59-0B5E0061BE3D}" dt="2024-04-09T12:20:43.471" v="59"/>
          <ac:cxnSpMkLst>
            <pc:docMk/>
            <pc:sldMk cId="4080509511" sldId="296"/>
            <ac:cxnSpMk id="9" creationId="{706BB912-D1EA-D43A-5A01-C05C1544F35D}"/>
          </ac:cxnSpMkLst>
        </pc:cxnChg>
      </pc:sldChg>
      <pc:sldChg chg="del">
        <pc:chgData name="Madalina Stanciu (VERTIK)" userId="157a72c8-8b27-47d4-b9cb-f3f78052c39d" providerId="ADAL" clId="{F4C933CE-2526-4DBC-9B59-0B5E0061BE3D}" dt="2024-04-09T13:12:09.646" v="370" actId="2696"/>
        <pc:sldMkLst>
          <pc:docMk/>
          <pc:sldMk cId="1372964414" sldId="299"/>
        </pc:sldMkLst>
      </pc:sldChg>
      <pc:sldChg chg="modSp del mod ord">
        <pc:chgData name="Madalina Stanciu (VERTIK)" userId="157a72c8-8b27-47d4-b9cb-f3f78052c39d" providerId="ADAL" clId="{F4C933CE-2526-4DBC-9B59-0B5E0061BE3D}" dt="2024-04-09T12:17:02.374" v="49" actId="2696"/>
        <pc:sldMkLst>
          <pc:docMk/>
          <pc:sldMk cId="1445303953" sldId="300"/>
        </pc:sldMkLst>
        <pc:spChg chg="mod">
          <ac:chgData name="Madalina Stanciu (VERTIK)" userId="157a72c8-8b27-47d4-b9cb-f3f78052c39d" providerId="ADAL" clId="{F4C933CE-2526-4DBC-9B59-0B5E0061BE3D}" dt="2024-04-09T12:16:30.373" v="44" actId="20577"/>
          <ac:spMkLst>
            <pc:docMk/>
            <pc:sldMk cId="1445303953" sldId="300"/>
            <ac:spMk id="2" creationId="{56830309-C456-BFEB-F33C-0B9FD2AEFCE6}"/>
          </ac:spMkLst>
        </pc:spChg>
        <pc:spChg chg="mod">
          <ac:chgData name="Madalina Stanciu (VERTIK)" userId="157a72c8-8b27-47d4-b9cb-f3f78052c39d" providerId="ADAL" clId="{F4C933CE-2526-4DBC-9B59-0B5E0061BE3D}" dt="2024-04-09T12:16:36.284" v="48" actId="20577"/>
          <ac:spMkLst>
            <pc:docMk/>
            <pc:sldMk cId="1445303953" sldId="300"/>
            <ac:spMk id="8" creationId="{88C4265F-C50F-A6F2-1A6F-F3986B06DC21}"/>
          </ac:spMkLst>
        </pc:spChg>
      </pc:sldChg>
      <pc:sldChg chg="addSp delSp modSp mod">
        <pc:chgData name="Madalina Stanciu (VERTIK)" userId="157a72c8-8b27-47d4-b9cb-f3f78052c39d" providerId="ADAL" clId="{F4C933CE-2526-4DBC-9B59-0B5E0061BE3D}" dt="2024-04-09T14:28:31.638" v="1346" actId="478"/>
        <pc:sldMkLst>
          <pc:docMk/>
          <pc:sldMk cId="2100994509" sldId="301"/>
        </pc:sldMkLst>
        <pc:spChg chg="mod">
          <ac:chgData name="Madalina Stanciu (VERTIK)" userId="157a72c8-8b27-47d4-b9cb-f3f78052c39d" providerId="ADAL" clId="{F4C933CE-2526-4DBC-9B59-0B5E0061BE3D}" dt="2024-04-09T14:21:09.173" v="1064" actId="14100"/>
          <ac:spMkLst>
            <pc:docMk/>
            <pc:sldMk cId="2100994509" sldId="301"/>
            <ac:spMk id="4" creationId="{705CE63C-E0EA-37DB-F51E-302670614398}"/>
          </ac:spMkLst>
        </pc:spChg>
        <pc:picChg chg="mod">
          <ac:chgData name="Madalina Stanciu (VERTIK)" userId="157a72c8-8b27-47d4-b9cb-f3f78052c39d" providerId="ADAL" clId="{F4C933CE-2526-4DBC-9B59-0B5E0061BE3D}" dt="2024-04-09T14:28:20.933" v="1342" actId="1076"/>
          <ac:picMkLst>
            <pc:docMk/>
            <pc:sldMk cId="2100994509" sldId="301"/>
            <ac:picMk id="2" creationId="{A8F90D17-AFB1-6E57-C9C4-4918441618E1}"/>
          </ac:picMkLst>
        </pc:picChg>
        <pc:picChg chg="add del mod">
          <ac:chgData name="Madalina Stanciu (VERTIK)" userId="157a72c8-8b27-47d4-b9cb-f3f78052c39d" providerId="ADAL" clId="{F4C933CE-2526-4DBC-9B59-0B5E0061BE3D}" dt="2024-04-09T14:25:56.376" v="1305" actId="478"/>
          <ac:picMkLst>
            <pc:docMk/>
            <pc:sldMk cId="2100994509" sldId="301"/>
            <ac:picMk id="3" creationId="{C040150A-3CD3-FE8A-985B-4E80589BCC58}"/>
          </ac:picMkLst>
        </pc:picChg>
        <pc:picChg chg="add mod">
          <ac:chgData name="Madalina Stanciu (VERTIK)" userId="157a72c8-8b27-47d4-b9cb-f3f78052c39d" providerId="ADAL" clId="{F4C933CE-2526-4DBC-9B59-0B5E0061BE3D}" dt="2024-04-09T14:25:56.739" v="1306"/>
          <ac:picMkLst>
            <pc:docMk/>
            <pc:sldMk cId="2100994509" sldId="301"/>
            <ac:picMk id="6" creationId="{A6F087B7-C023-C158-C0C0-507EE08E84E5}"/>
          </ac:picMkLst>
        </pc:picChg>
        <pc:picChg chg="add del mod">
          <ac:chgData name="Madalina Stanciu (VERTIK)" userId="157a72c8-8b27-47d4-b9cb-f3f78052c39d" providerId="ADAL" clId="{F4C933CE-2526-4DBC-9B59-0B5E0061BE3D}" dt="2024-04-09T14:28:31.638" v="1346" actId="478"/>
          <ac:picMkLst>
            <pc:docMk/>
            <pc:sldMk cId="2100994509" sldId="301"/>
            <ac:picMk id="7" creationId="{E62B29D7-FBDB-B593-E2F6-FD0BDA49D179}"/>
          </ac:picMkLst>
        </pc:picChg>
      </pc:sldChg>
      <pc:sldChg chg="addSp delSp modSp mod">
        <pc:chgData name="Madalina Stanciu (VERTIK)" userId="157a72c8-8b27-47d4-b9cb-f3f78052c39d" providerId="ADAL" clId="{F4C933CE-2526-4DBC-9B59-0B5E0061BE3D}" dt="2024-04-09T13:32:55.250" v="493" actId="1076"/>
        <pc:sldMkLst>
          <pc:docMk/>
          <pc:sldMk cId="267646306" sldId="302"/>
        </pc:sldMkLst>
        <pc:spChg chg="add mod">
          <ac:chgData name="Madalina Stanciu (VERTIK)" userId="157a72c8-8b27-47d4-b9cb-f3f78052c39d" providerId="ADAL" clId="{F4C933CE-2526-4DBC-9B59-0B5E0061BE3D}" dt="2024-04-09T12:30:57.324" v="189" actId="1076"/>
          <ac:spMkLst>
            <pc:docMk/>
            <pc:sldMk cId="267646306" sldId="302"/>
            <ac:spMk id="9" creationId="{A13604EF-7378-CB66-F3B3-D3D196FBE77B}"/>
          </ac:spMkLst>
        </pc:spChg>
        <pc:spChg chg="mod">
          <ac:chgData name="Madalina Stanciu (VERTIK)" userId="157a72c8-8b27-47d4-b9cb-f3f78052c39d" providerId="ADAL" clId="{F4C933CE-2526-4DBC-9B59-0B5E0061BE3D}" dt="2024-04-09T12:30:52.710" v="187" actId="1076"/>
          <ac:spMkLst>
            <pc:docMk/>
            <pc:sldMk cId="267646306" sldId="302"/>
            <ac:spMk id="17" creationId="{7D1DFFB8-9AE8-5ADD-1601-7186D3F3AF8E}"/>
          </ac:spMkLst>
        </pc:spChg>
        <pc:spChg chg="mod">
          <ac:chgData name="Madalina Stanciu (VERTIK)" userId="157a72c8-8b27-47d4-b9cb-f3f78052c39d" providerId="ADAL" clId="{F4C933CE-2526-4DBC-9B59-0B5E0061BE3D}" dt="2024-04-09T12:23:35.372" v="82" actId="20577"/>
          <ac:spMkLst>
            <pc:docMk/>
            <pc:sldMk cId="267646306" sldId="302"/>
            <ac:spMk id="34" creationId="{0472BB47-0405-1EBC-23C7-91E62615902B}"/>
          </ac:spMkLst>
        </pc:spChg>
        <pc:graphicFrameChg chg="del">
          <ac:chgData name="Madalina Stanciu (VERTIK)" userId="157a72c8-8b27-47d4-b9cb-f3f78052c39d" providerId="ADAL" clId="{F4C933CE-2526-4DBC-9B59-0B5E0061BE3D}" dt="2024-04-09T12:23:43.171" v="84" actId="478"/>
          <ac:graphicFrameMkLst>
            <pc:docMk/>
            <pc:sldMk cId="267646306" sldId="302"/>
            <ac:graphicFrameMk id="38" creationId="{1B210FDC-7977-2909-55E3-54BB927E61AE}"/>
          </ac:graphicFrameMkLst>
        </pc:graphicFrameChg>
        <pc:picChg chg="mod">
          <ac:chgData name="Madalina Stanciu (VERTIK)" userId="157a72c8-8b27-47d4-b9cb-f3f78052c39d" providerId="ADAL" clId="{F4C933CE-2526-4DBC-9B59-0B5E0061BE3D}" dt="2024-04-09T13:32:51.715" v="492" actId="1076"/>
          <ac:picMkLst>
            <pc:docMk/>
            <pc:sldMk cId="267646306" sldId="302"/>
            <ac:picMk id="6" creationId="{962EBBA4-A422-F73C-9236-C1136514C48B}"/>
          </ac:picMkLst>
        </pc:picChg>
        <pc:picChg chg="add mod">
          <ac:chgData name="Madalina Stanciu (VERTIK)" userId="157a72c8-8b27-47d4-b9cb-f3f78052c39d" providerId="ADAL" clId="{F4C933CE-2526-4DBC-9B59-0B5E0061BE3D}" dt="2024-04-09T12:31:00.712" v="191" actId="1076"/>
          <ac:picMkLst>
            <pc:docMk/>
            <pc:sldMk cId="267646306" sldId="302"/>
            <ac:picMk id="10" creationId="{E1FB1424-C2AB-CF5A-9F46-3DAF3145E4D7}"/>
          </ac:picMkLst>
        </pc:picChg>
        <pc:picChg chg="add mod">
          <ac:chgData name="Madalina Stanciu (VERTIK)" userId="157a72c8-8b27-47d4-b9cb-f3f78052c39d" providerId="ADAL" clId="{F4C933CE-2526-4DBC-9B59-0B5E0061BE3D}" dt="2024-04-09T12:31:10.435" v="193" actId="1076"/>
          <ac:picMkLst>
            <pc:docMk/>
            <pc:sldMk cId="267646306" sldId="302"/>
            <ac:picMk id="11" creationId="{02D6586C-1977-CD3A-974F-1E2324BA2812}"/>
          </ac:picMkLst>
        </pc:picChg>
        <pc:picChg chg="add mod">
          <ac:chgData name="Madalina Stanciu (VERTIK)" userId="157a72c8-8b27-47d4-b9cb-f3f78052c39d" providerId="ADAL" clId="{F4C933CE-2526-4DBC-9B59-0B5E0061BE3D}" dt="2024-04-09T12:31:17.618" v="196" actId="1035"/>
          <ac:picMkLst>
            <pc:docMk/>
            <pc:sldMk cId="267646306" sldId="302"/>
            <ac:picMk id="12" creationId="{82865A6F-D90E-F2C4-9DF2-12789428B3E3}"/>
          </ac:picMkLst>
        </pc:picChg>
        <pc:picChg chg="add del mod">
          <ac:chgData name="Madalina Stanciu (VERTIK)" userId="157a72c8-8b27-47d4-b9cb-f3f78052c39d" providerId="ADAL" clId="{F4C933CE-2526-4DBC-9B59-0B5E0061BE3D}" dt="2024-04-09T13:32:55.250" v="493" actId="1076"/>
          <ac:picMkLst>
            <pc:docMk/>
            <pc:sldMk cId="267646306" sldId="302"/>
            <ac:picMk id="23" creationId="{E6AA49A3-1AA6-8BE2-91A1-4C1012C907EB}"/>
          </ac:picMkLst>
        </pc:picChg>
      </pc:sldChg>
      <pc:sldChg chg="modAnim">
        <pc:chgData name="Madalina Stanciu (VERTIK)" userId="157a72c8-8b27-47d4-b9cb-f3f78052c39d" providerId="ADAL" clId="{F4C933CE-2526-4DBC-9B59-0B5E0061BE3D}" dt="2024-04-09T14:32:24.243" v="1381"/>
        <pc:sldMkLst>
          <pc:docMk/>
          <pc:sldMk cId="2214107172" sldId="305"/>
        </pc:sldMkLst>
      </pc:sldChg>
      <pc:sldChg chg="addSp modSp mod">
        <pc:chgData name="Madalina Stanciu (VERTIK)" userId="157a72c8-8b27-47d4-b9cb-f3f78052c39d" providerId="ADAL" clId="{F4C933CE-2526-4DBC-9B59-0B5E0061BE3D}" dt="2024-04-09T12:37:23.866" v="289" actId="1076"/>
        <pc:sldMkLst>
          <pc:docMk/>
          <pc:sldMk cId="1642220892" sldId="306"/>
        </pc:sldMkLst>
        <pc:spChg chg="mod">
          <ac:chgData name="Madalina Stanciu (VERTIK)" userId="157a72c8-8b27-47d4-b9cb-f3f78052c39d" providerId="ADAL" clId="{F4C933CE-2526-4DBC-9B59-0B5E0061BE3D}" dt="2024-04-09T12:36:26.420" v="252" actId="1036"/>
          <ac:spMkLst>
            <pc:docMk/>
            <pc:sldMk cId="1642220892" sldId="306"/>
            <ac:spMk id="8" creationId="{0E1CFE06-2AB1-B72D-5C93-537E04D7431D}"/>
          </ac:spMkLst>
        </pc:spChg>
        <pc:spChg chg="mod">
          <ac:chgData name="Madalina Stanciu (VERTIK)" userId="157a72c8-8b27-47d4-b9cb-f3f78052c39d" providerId="ADAL" clId="{F4C933CE-2526-4DBC-9B59-0B5E0061BE3D}" dt="2024-04-09T12:35:34.591" v="205" actId="1076"/>
          <ac:spMkLst>
            <pc:docMk/>
            <pc:sldMk cId="1642220892" sldId="306"/>
            <ac:spMk id="10" creationId="{262A02D3-831F-30AE-F991-FCA605449F2F}"/>
          </ac:spMkLst>
        </pc:spChg>
        <pc:spChg chg="add mod">
          <ac:chgData name="Madalina Stanciu (VERTIK)" userId="157a72c8-8b27-47d4-b9cb-f3f78052c39d" providerId="ADAL" clId="{F4C933CE-2526-4DBC-9B59-0B5E0061BE3D}" dt="2024-04-09T12:36:45.122" v="278" actId="1076"/>
          <ac:spMkLst>
            <pc:docMk/>
            <pc:sldMk cId="1642220892" sldId="306"/>
            <ac:spMk id="16" creationId="{497C510B-CCB6-2916-2B89-7C29C7F50752}"/>
          </ac:spMkLst>
        </pc:spChg>
        <pc:picChg chg="mod">
          <ac:chgData name="Madalina Stanciu (VERTIK)" userId="157a72c8-8b27-47d4-b9cb-f3f78052c39d" providerId="ADAL" clId="{F4C933CE-2526-4DBC-9B59-0B5E0061BE3D}" dt="2024-04-09T12:37:23.866" v="289" actId="1076"/>
          <ac:picMkLst>
            <pc:docMk/>
            <pc:sldMk cId="1642220892" sldId="306"/>
            <ac:picMk id="6" creationId="{7DA01771-3A74-9D72-F12C-CE9D93A5B802}"/>
          </ac:picMkLst>
        </pc:picChg>
        <pc:picChg chg="mod">
          <ac:chgData name="Madalina Stanciu (VERTIK)" userId="157a72c8-8b27-47d4-b9cb-f3f78052c39d" providerId="ADAL" clId="{F4C933CE-2526-4DBC-9B59-0B5E0061BE3D}" dt="2024-04-09T12:36:32.832" v="275" actId="1037"/>
          <ac:picMkLst>
            <pc:docMk/>
            <pc:sldMk cId="1642220892" sldId="306"/>
            <ac:picMk id="9" creationId="{9F658CC0-88A6-6612-8B2A-9C7CECAE6B21}"/>
          </ac:picMkLst>
        </pc:picChg>
        <pc:picChg chg="mod">
          <ac:chgData name="Madalina Stanciu (VERTIK)" userId="157a72c8-8b27-47d4-b9cb-f3f78052c39d" providerId="ADAL" clId="{F4C933CE-2526-4DBC-9B59-0B5E0061BE3D}" dt="2024-04-09T12:36:54.913" v="281" actId="1076"/>
          <ac:picMkLst>
            <pc:docMk/>
            <pc:sldMk cId="1642220892" sldId="306"/>
            <ac:picMk id="11" creationId="{5E60078F-1171-274D-D86D-BF50E5C910C6}"/>
          </ac:picMkLst>
        </pc:picChg>
        <pc:picChg chg="mod">
          <ac:chgData name="Madalina Stanciu (VERTIK)" userId="157a72c8-8b27-47d4-b9cb-f3f78052c39d" providerId="ADAL" clId="{F4C933CE-2526-4DBC-9B59-0B5E0061BE3D}" dt="2024-04-09T12:36:59.642" v="282" actId="1076"/>
          <ac:picMkLst>
            <pc:docMk/>
            <pc:sldMk cId="1642220892" sldId="306"/>
            <ac:picMk id="12" creationId="{D3177EE3-6AC7-3AED-C016-0523A39E3100}"/>
          </ac:picMkLst>
        </pc:picChg>
        <pc:picChg chg="mod">
          <ac:chgData name="Madalina Stanciu (VERTIK)" userId="157a72c8-8b27-47d4-b9cb-f3f78052c39d" providerId="ADAL" clId="{F4C933CE-2526-4DBC-9B59-0B5E0061BE3D}" dt="2024-04-09T12:37:04.491" v="283" actId="1076"/>
          <ac:picMkLst>
            <pc:docMk/>
            <pc:sldMk cId="1642220892" sldId="306"/>
            <ac:picMk id="13" creationId="{BF5D9291-F514-C547-8110-553D010B941A}"/>
          </ac:picMkLst>
        </pc:picChg>
        <pc:picChg chg="mod">
          <ac:chgData name="Madalina Stanciu (VERTIK)" userId="157a72c8-8b27-47d4-b9cb-f3f78052c39d" providerId="ADAL" clId="{F4C933CE-2526-4DBC-9B59-0B5E0061BE3D}" dt="2024-04-09T12:37:12.686" v="285" actId="1076"/>
          <ac:picMkLst>
            <pc:docMk/>
            <pc:sldMk cId="1642220892" sldId="306"/>
            <ac:picMk id="14" creationId="{AA49538A-9E46-3247-0CDF-FFBCCB8C1CC7}"/>
          </ac:picMkLst>
        </pc:picChg>
        <pc:picChg chg="add mod">
          <ac:chgData name="Madalina Stanciu (VERTIK)" userId="157a72c8-8b27-47d4-b9cb-f3f78052c39d" providerId="ADAL" clId="{F4C933CE-2526-4DBC-9B59-0B5E0061BE3D}" dt="2024-04-09T12:37:16.823" v="286" actId="1076"/>
          <ac:picMkLst>
            <pc:docMk/>
            <pc:sldMk cId="1642220892" sldId="306"/>
            <ac:picMk id="17" creationId="{FB199D04-7006-8224-DC9D-74C1E3B3B4A5}"/>
          </ac:picMkLst>
        </pc:picChg>
      </pc:sldChg>
      <pc:sldChg chg="del">
        <pc:chgData name="Madalina Stanciu (VERTIK)" userId="157a72c8-8b27-47d4-b9cb-f3f78052c39d" providerId="ADAL" clId="{F4C933CE-2526-4DBC-9B59-0B5E0061BE3D}" dt="2024-04-09T12:40:28.612" v="290" actId="2696"/>
        <pc:sldMkLst>
          <pc:docMk/>
          <pc:sldMk cId="2074261874" sldId="307"/>
        </pc:sldMkLst>
      </pc:sldChg>
      <pc:sldChg chg="modSp mod addCm">
        <pc:chgData name="Madalina Stanciu (VERTIK)" userId="157a72c8-8b27-47d4-b9cb-f3f78052c39d" providerId="ADAL" clId="{F4C933CE-2526-4DBC-9B59-0B5E0061BE3D}" dt="2024-04-09T14:31:54.540" v="1380"/>
        <pc:sldMkLst>
          <pc:docMk/>
          <pc:sldMk cId="85583761" sldId="311"/>
        </pc:sldMkLst>
        <pc:spChg chg="mod">
          <ac:chgData name="Madalina Stanciu (VERTIK)" userId="157a72c8-8b27-47d4-b9cb-f3f78052c39d" providerId="ADAL" clId="{F4C933CE-2526-4DBC-9B59-0B5E0061BE3D}" dt="2024-04-09T12:42:09.244" v="291" actId="13926"/>
          <ac:spMkLst>
            <pc:docMk/>
            <pc:sldMk cId="85583761" sldId="311"/>
            <ac:spMk id="8" creationId="{72EE7DBE-7E65-ABBD-132F-872E3C2003C7}"/>
          </ac:spMkLst>
        </pc:spChg>
        <pc:extLst>
          <p:ext xmlns:p="http://schemas.openxmlformats.org/presentationml/2006/main" uri="{D6D511B9-2390-475A-947B-AFAB55BFBCF1}">
            <pc226:cmChg xmlns:pc226="http://schemas.microsoft.com/office/powerpoint/2022/06/main/command" chg="add">
              <pc226:chgData name="Madalina Stanciu (VERTIK)" userId="157a72c8-8b27-47d4-b9cb-f3f78052c39d" providerId="ADAL" clId="{F4C933CE-2526-4DBC-9B59-0B5E0061BE3D}" dt="2024-04-09T14:31:54.540" v="1380"/>
              <pc2:cmMkLst xmlns:pc2="http://schemas.microsoft.com/office/powerpoint/2019/9/main/command">
                <pc:docMk/>
                <pc:sldMk cId="85583761" sldId="311"/>
                <pc2:cmMk id="{D27C7A4C-E590-4B5B-8266-9DA28B64E6D9}"/>
              </pc2:cmMkLst>
            </pc226:cmChg>
          </p:ext>
        </pc:extLst>
      </pc:sldChg>
      <pc:sldChg chg="addSp delSp modSp mod ord">
        <pc:chgData name="Madalina Stanciu (VERTIK)" userId="157a72c8-8b27-47d4-b9cb-f3f78052c39d" providerId="ADAL" clId="{F4C933CE-2526-4DBC-9B59-0B5E0061BE3D}" dt="2024-04-09T13:32:04.628" v="478" actId="1038"/>
        <pc:sldMkLst>
          <pc:docMk/>
          <pc:sldMk cId="492796417" sldId="312"/>
        </pc:sldMkLst>
        <pc:picChg chg="mod">
          <ac:chgData name="Madalina Stanciu (VERTIK)" userId="157a72c8-8b27-47d4-b9cb-f3f78052c39d" providerId="ADAL" clId="{F4C933CE-2526-4DBC-9B59-0B5E0061BE3D}" dt="2024-04-09T13:29:05.120" v="417" actId="1076"/>
          <ac:picMkLst>
            <pc:docMk/>
            <pc:sldMk cId="492796417" sldId="312"/>
            <ac:picMk id="2" creationId="{A8F90D17-AFB1-6E57-C9C4-4918441618E1}"/>
          </ac:picMkLst>
        </pc:picChg>
        <pc:picChg chg="del">
          <ac:chgData name="Madalina Stanciu (VERTIK)" userId="157a72c8-8b27-47d4-b9cb-f3f78052c39d" providerId="ADAL" clId="{F4C933CE-2526-4DBC-9B59-0B5E0061BE3D}" dt="2024-04-09T13:28:55.990" v="413" actId="478"/>
          <ac:picMkLst>
            <pc:docMk/>
            <pc:sldMk cId="492796417" sldId="312"/>
            <ac:picMk id="3" creationId="{1E3752DE-B69B-4562-4A3B-E849810F6B65}"/>
          </ac:picMkLst>
        </pc:picChg>
        <pc:picChg chg="add mod">
          <ac:chgData name="Madalina Stanciu (VERTIK)" userId="157a72c8-8b27-47d4-b9cb-f3f78052c39d" providerId="ADAL" clId="{F4C933CE-2526-4DBC-9B59-0B5E0061BE3D}" dt="2024-04-09T13:32:04.628" v="478" actId="1038"/>
          <ac:picMkLst>
            <pc:docMk/>
            <pc:sldMk cId="492796417" sldId="312"/>
            <ac:picMk id="6" creationId="{554F5D65-91F8-76E3-1AC0-4FD94B665047}"/>
          </ac:picMkLst>
        </pc:picChg>
      </pc:sldChg>
      <pc:sldChg chg="addSp delSp modSp mod">
        <pc:chgData name="Madalina Stanciu (VERTIK)" userId="157a72c8-8b27-47d4-b9cb-f3f78052c39d" providerId="ADAL" clId="{F4C933CE-2526-4DBC-9B59-0B5E0061BE3D}" dt="2024-04-09T13:47:55.370" v="699" actId="1440"/>
        <pc:sldMkLst>
          <pc:docMk/>
          <pc:sldMk cId="751220016" sldId="313"/>
        </pc:sldMkLst>
        <pc:spChg chg="add del mod">
          <ac:chgData name="Madalina Stanciu (VERTIK)" userId="157a72c8-8b27-47d4-b9cb-f3f78052c39d" providerId="ADAL" clId="{F4C933CE-2526-4DBC-9B59-0B5E0061BE3D}" dt="2024-04-09T12:47:12.672" v="352" actId="478"/>
          <ac:spMkLst>
            <pc:docMk/>
            <pc:sldMk cId="751220016" sldId="313"/>
            <ac:spMk id="9" creationId="{2B2779B6-372F-DA0F-9027-94802919D660}"/>
          </ac:spMkLst>
        </pc:spChg>
        <pc:spChg chg="add mod">
          <ac:chgData name="Madalina Stanciu (VERTIK)" userId="157a72c8-8b27-47d4-b9cb-f3f78052c39d" providerId="ADAL" clId="{F4C933CE-2526-4DBC-9B59-0B5E0061BE3D}" dt="2024-04-09T13:47:16.405" v="695" actId="108"/>
          <ac:spMkLst>
            <pc:docMk/>
            <pc:sldMk cId="751220016" sldId="313"/>
            <ac:spMk id="10" creationId="{2B2779B6-372F-DA0F-9027-94802919D660}"/>
          </ac:spMkLst>
        </pc:spChg>
        <pc:spChg chg="del">
          <ac:chgData name="Madalina Stanciu (VERTIK)" userId="157a72c8-8b27-47d4-b9cb-f3f78052c39d" providerId="ADAL" clId="{F4C933CE-2526-4DBC-9B59-0B5E0061BE3D}" dt="2024-04-09T12:43:08.443" v="325" actId="478"/>
          <ac:spMkLst>
            <pc:docMk/>
            <pc:sldMk cId="751220016" sldId="313"/>
            <ac:spMk id="12" creationId="{D82E05EF-19F6-5A5C-C3D7-B758F3CF5554}"/>
          </ac:spMkLst>
        </pc:spChg>
        <pc:spChg chg="add del mod">
          <ac:chgData name="Madalina Stanciu (VERTIK)" userId="157a72c8-8b27-47d4-b9cb-f3f78052c39d" providerId="ADAL" clId="{F4C933CE-2526-4DBC-9B59-0B5E0061BE3D}" dt="2024-04-09T12:47:20.783" v="355" actId="478"/>
          <ac:spMkLst>
            <pc:docMk/>
            <pc:sldMk cId="751220016" sldId="313"/>
            <ac:spMk id="13" creationId="{CCE21178-E162-8E9D-C561-BDFDA64493FB}"/>
          </ac:spMkLst>
        </pc:spChg>
        <pc:spChg chg="add mod">
          <ac:chgData name="Madalina Stanciu (VERTIK)" userId="157a72c8-8b27-47d4-b9cb-f3f78052c39d" providerId="ADAL" clId="{F4C933CE-2526-4DBC-9B59-0B5E0061BE3D}" dt="2024-04-09T13:47:19.473" v="696" actId="108"/>
          <ac:spMkLst>
            <pc:docMk/>
            <pc:sldMk cId="751220016" sldId="313"/>
            <ac:spMk id="15" creationId="{C0F93EC8-BED7-46B8-DB3B-8F2E6C16B2E8}"/>
          </ac:spMkLst>
        </pc:spChg>
        <pc:spChg chg="del">
          <ac:chgData name="Madalina Stanciu (VERTIK)" userId="157a72c8-8b27-47d4-b9cb-f3f78052c39d" providerId="ADAL" clId="{F4C933CE-2526-4DBC-9B59-0B5E0061BE3D}" dt="2024-04-09T12:43:09.411" v="326" actId="478"/>
          <ac:spMkLst>
            <pc:docMk/>
            <pc:sldMk cId="751220016" sldId="313"/>
            <ac:spMk id="17" creationId="{7D1DFFB8-9AE8-5ADD-1601-7186D3F3AF8E}"/>
          </ac:spMkLst>
        </pc:spChg>
        <pc:spChg chg="mod">
          <ac:chgData name="Madalina Stanciu (VERTIK)" userId="157a72c8-8b27-47d4-b9cb-f3f78052c39d" providerId="ADAL" clId="{F4C933CE-2526-4DBC-9B59-0B5E0061BE3D}" dt="2024-04-09T12:43:04.748" v="324" actId="20577"/>
          <ac:spMkLst>
            <pc:docMk/>
            <pc:sldMk cId="751220016" sldId="313"/>
            <ac:spMk id="34" creationId="{0472BB47-0405-1EBC-23C7-91E62615902B}"/>
          </ac:spMkLst>
        </pc:spChg>
        <pc:picChg chg="del">
          <ac:chgData name="Madalina Stanciu (VERTIK)" userId="157a72c8-8b27-47d4-b9cb-f3f78052c39d" providerId="ADAL" clId="{F4C933CE-2526-4DBC-9B59-0B5E0061BE3D}" dt="2024-04-09T12:43:09.843" v="327" actId="478"/>
          <ac:picMkLst>
            <pc:docMk/>
            <pc:sldMk cId="751220016" sldId="313"/>
            <ac:picMk id="8" creationId="{DC901329-2DB4-57D8-6631-76126D638637}"/>
          </ac:picMkLst>
        </pc:picChg>
        <pc:picChg chg="add mod">
          <ac:chgData name="Madalina Stanciu (VERTIK)" userId="157a72c8-8b27-47d4-b9cb-f3f78052c39d" providerId="ADAL" clId="{F4C933CE-2526-4DBC-9B59-0B5E0061BE3D}" dt="2024-04-09T13:47:55.370" v="699" actId="1440"/>
          <ac:picMkLst>
            <pc:docMk/>
            <pc:sldMk cId="751220016" sldId="313"/>
            <ac:picMk id="18" creationId="{A0CAABB2-9B8D-1D82-37F4-E63AD3B33B9F}"/>
          </ac:picMkLst>
        </pc:picChg>
      </pc:sldChg>
      <pc:sldChg chg="addSp modSp mod ord">
        <pc:chgData name="Madalina Stanciu (VERTIK)" userId="157a72c8-8b27-47d4-b9cb-f3f78052c39d" providerId="ADAL" clId="{F4C933CE-2526-4DBC-9B59-0B5E0061BE3D}" dt="2024-04-09T13:47:47.823" v="698" actId="13926"/>
        <pc:sldMkLst>
          <pc:docMk/>
          <pc:sldMk cId="1249048472" sldId="314"/>
        </pc:sldMkLst>
        <pc:spChg chg="mod">
          <ac:chgData name="Madalina Stanciu (VERTIK)" userId="157a72c8-8b27-47d4-b9cb-f3f78052c39d" providerId="ADAL" clId="{F4C933CE-2526-4DBC-9B59-0B5E0061BE3D}" dt="2024-04-09T13:47:47.823" v="698" actId="13926"/>
          <ac:spMkLst>
            <pc:docMk/>
            <pc:sldMk cId="1249048472" sldId="314"/>
            <ac:spMk id="12" creationId="{D82E05EF-19F6-5A5C-C3D7-B758F3CF5554}"/>
          </ac:spMkLst>
        </pc:spChg>
        <pc:picChg chg="add mod">
          <ac:chgData name="Madalina Stanciu (VERTIK)" userId="157a72c8-8b27-47d4-b9cb-f3f78052c39d" providerId="ADAL" clId="{F4C933CE-2526-4DBC-9B59-0B5E0061BE3D}" dt="2024-04-09T13:38:16.373" v="566" actId="1076"/>
          <ac:picMkLst>
            <pc:docMk/>
            <pc:sldMk cId="1249048472" sldId="314"/>
            <ac:picMk id="8" creationId="{C8CD8E01-08AA-D29C-8CDB-B6041BADF08F}"/>
          </ac:picMkLst>
        </pc:picChg>
      </pc:sldChg>
      <pc:sldChg chg="addSp modSp mod addCm">
        <pc:chgData name="Madalina Stanciu (VERTIK)" userId="157a72c8-8b27-47d4-b9cb-f3f78052c39d" providerId="ADAL" clId="{F4C933CE-2526-4DBC-9B59-0B5E0061BE3D}" dt="2024-04-09T14:40:47.644" v="1452" actId="13926"/>
        <pc:sldMkLst>
          <pc:docMk/>
          <pc:sldMk cId="4199528840" sldId="315"/>
        </pc:sldMkLst>
        <pc:spChg chg="mod">
          <ac:chgData name="Madalina Stanciu (VERTIK)" userId="157a72c8-8b27-47d4-b9cb-f3f78052c39d" providerId="ADAL" clId="{F4C933CE-2526-4DBC-9B59-0B5E0061BE3D}" dt="2024-04-09T14:40:47.644" v="1452" actId="13926"/>
          <ac:spMkLst>
            <pc:docMk/>
            <pc:sldMk cId="4199528840" sldId="315"/>
            <ac:spMk id="12" creationId="{D82E05EF-19F6-5A5C-C3D7-B758F3CF5554}"/>
          </ac:spMkLst>
        </pc:spChg>
        <pc:picChg chg="add mod">
          <ac:chgData name="Madalina Stanciu (VERTIK)" userId="157a72c8-8b27-47d4-b9cb-f3f78052c39d" providerId="ADAL" clId="{F4C933CE-2526-4DBC-9B59-0B5E0061BE3D}" dt="2024-04-09T13:58:04.636" v="778" actId="1038"/>
          <ac:picMkLst>
            <pc:docMk/>
            <pc:sldMk cId="4199528840" sldId="315"/>
            <ac:picMk id="8" creationId="{37401228-0CE5-84F2-8BB2-7992ED827FE4}"/>
          </ac:picMkLst>
        </pc:picChg>
        <pc:picChg chg="mod">
          <ac:chgData name="Madalina Stanciu (VERTIK)" userId="157a72c8-8b27-47d4-b9cb-f3f78052c39d" providerId="ADAL" clId="{F4C933CE-2526-4DBC-9B59-0B5E0061BE3D}" dt="2024-04-09T13:58:00.867" v="775" actId="1038"/>
          <ac:picMkLst>
            <pc:docMk/>
            <pc:sldMk cId="4199528840" sldId="315"/>
            <ac:picMk id="15" creationId="{C80395A4-08E1-A76B-7357-26FFCA2D1B18}"/>
          </ac:picMkLst>
        </pc:picChg>
        <pc:picChg chg="add mod">
          <ac:chgData name="Madalina Stanciu (VERTIK)" userId="157a72c8-8b27-47d4-b9cb-f3f78052c39d" providerId="ADAL" clId="{F4C933CE-2526-4DBC-9B59-0B5E0061BE3D}" dt="2024-04-09T13:58:07.255" v="781" actId="1038"/>
          <ac:picMkLst>
            <pc:docMk/>
            <pc:sldMk cId="4199528840" sldId="315"/>
            <ac:picMk id="16" creationId="{0D6F331E-4653-F212-01E3-5355CF0B06A3}"/>
          </ac:picMkLst>
        </pc:picChg>
        <pc:extLst>
          <p:ext xmlns:p="http://schemas.openxmlformats.org/presentationml/2006/main" uri="{D6D511B9-2390-475A-947B-AFAB55BFBCF1}">
            <pc226:cmChg xmlns:pc226="http://schemas.microsoft.com/office/powerpoint/2022/06/main/command" chg="add">
              <pc226:chgData name="Madalina Stanciu (VERTIK)" userId="157a72c8-8b27-47d4-b9cb-f3f78052c39d" providerId="ADAL" clId="{F4C933CE-2526-4DBC-9B59-0B5E0061BE3D}" dt="2024-04-09T13:51:26.209" v="718"/>
              <pc2:cmMkLst xmlns:pc2="http://schemas.microsoft.com/office/powerpoint/2019/9/main/command">
                <pc:docMk/>
                <pc:sldMk cId="4199528840" sldId="315"/>
                <pc2:cmMk id="{4B356FE7-5BDB-4396-BC7C-8CFA7DD59D17}"/>
              </pc2:cmMkLst>
            </pc226:cmChg>
          </p:ext>
        </pc:extLst>
      </pc:sldChg>
      <pc:sldChg chg="delSp modSp add del mod ord">
        <pc:chgData name="Madalina Stanciu (VERTIK)" userId="157a72c8-8b27-47d4-b9cb-f3f78052c39d" providerId="ADAL" clId="{F4C933CE-2526-4DBC-9B59-0B5E0061BE3D}" dt="2024-04-09T12:18:38.616" v="54" actId="2696"/>
        <pc:sldMkLst>
          <pc:docMk/>
          <pc:sldMk cId="1343715453" sldId="324"/>
        </pc:sldMkLst>
        <pc:spChg chg="mod">
          <ac:chgData name="Madalina Stanciu (VERTIK)" userId="157a72c8-8b27-47d4-b9cb-f3f78052c39d" providerId="ADAL" clId="{F4C933CE-2526-4DBC-9B59-0B5E0061BE3D}" dt="2024-04-09T12:12:47.087" v="30" actId="20577"/>
          <ac:spMkLst>
            <pc:docMk/>
            <pc:sldMk cId="1343715453" sldId="324"/>
            <ac:spMk id="10" creationId="{9600EDE0-0A3E-F780-3424-6DD1726D18B3}"/>
          </ac:spMkLst>
        </pc:spChg>
        <pc:picChg chg="del">
          <ac:chgData name="Madalina Stanciu (VERTIK)" userId="157a72c8-8b27-47d4-b9cb-f3f78052c39d" providerId="ADAL" clId="{F4C933CE-2526-4DBC-9B59-0B5E0061BE3D}" dt="2024-04-09T12:12:48.063" v="31" actId="478"/>
          <ac:picMkLst>
            <pc:docMk/>
            <pc:sldMk cId="1343715453" sldId="324"/>
            <ac:picMk id="8" creationId="{64EF34B7-8BB3-F02B-4A9D-FCDAFFB92170}"/>
          </ac:picMkLst>
        </pc:picChg>
      </pc:sldChg>
      <pc:sldChg chg="del">
        <pc:chgData name="Madalina Stanciu (VERTIK)" userId="157a72c8-8b27-47d4-b9cb-f3f78052c39d" providerId="ADAL" clId="{F4C933CE-2526-4DBC-9B59-0B5E0061BE3D}" dt="2024-04-09T12:11:09.460" v="3" actId="2696"/>
        <pc:sldMkLst>
          <pc:docMk/>
          <pc:sldMk cId="3560685744" sldId="324"/>
        </pc:sldMkLst>
      </pc:sldChg>
      <pc:sldChg chg="del">
        <pc:chgData name="Madalina Stanciu (VERTIK)" userId="157a72c8-8b27-47d4-b9cb-f3f78052c39d" providerId="ADAL" clId="{F4C933CE-2526-4DBC-9B59-0B5E0061BE3D}" dt="2024-04-09T12:11:03.577" v="2" actId="2696"/>
        <pc:sldMkLst>
          <pc:docMk/>
          <pc:sldMk cId="504336272" sldId="325"/>
        </pc:sldMkLst>
      </pc:sldChg>
      <pc:sldChg chg="del">
        <pc:chgData name="Madalina Stanciu (VERTIK)" userId="157a72c8-8b27-47d4-b9cb-f3f78052c39d" providerId="ADAL" clId="{F4C933CE-2526-4DBC-9B59-0B5E0061BE3D}" dt="2024-04-09T12:11:16.875" v="5" actId="2696"/>
        <pc:sldMkLst>
          <pc:docMk/>
          <pc:sldMk cId="1606810037" sldId="326"/>
        </pc:sldMkLst>
      </pc:sldChg>
      <pc:sldChg chg="add del">
        <pc:chgData name="Madalina Stanciu (VERTIK)" userId="157a72c8-8b27-47d4-b9cb-f3f78052c39d" providerId="ADAL" clId="{F4C933CE-2526-4DBC-9B59-0B5E0061BE3D}" dt="2024-04-09T12:11:18.579" v="6" actId="2696"/>
        <pc:sldMkLst>
          <pc:docMk/>
          <pc:sldMk cId="208320398" sldId="327"/>
        </pc:sldMkLst>
      </pc:sldChg>
      <pc:sldChg chg="add">
        <pc:chgData name="Madalina Stanciu (VERTIK)" userId="157a72c8-8b27-47d4-b9cb-f3f78052c39d" providerId="ADAL" clId="{F4C933CE-2526-4DBC-9B59-0B5E0061BE3D}" dt="2024-04-09T12:22:08.957" v="68"/>
        <pc:sldMkLst>
          <pc:docMk/>
          <pc:sldMk cId="3674461142" sldId="332"/>
        </pc:sldMkLst>
      </pc:sldChg>
      <pc:sldChg chg="add">
        <pc:chgData name="Madalina Stanciu (VERTIK)" userId="157a72c8-8b27-47d4-b9cb-f3f78052c39d" providerId="ADAL" clId="{F4C933CE-2526-4DBC-9B59-0B5E0061BE3D}" dt="2024-04-09T14:09:27.695" v="897"/>
        <pc:sldMkLst>
          <pc:docMk/>
          <pc:sldMk cId="4280830831" sldId="340"/>
        </pc:sldMkLst>
      </pc:sldChg>
      <pc:sldChg chg="add">
        <pc:chgData name="Madalina Stanciu (VERTIK)" userId="157a72c8-8b27-47d4-b9cb-f3f78052c39d" providerId="ADAL" clId="{F4C933CE-2526-4DBC-9B59-0B5E0061BE3D}" dt="2024-04-09T12:18:50.748" v="55"/>
        <pc:sldMkLst>
          <pc:docMk/>
          <pc:sldMk cId="2054464417" sldId="349"/>
        </pc:sldMkLst>
      </pc:sldChg>
      <pc:sldChg chg="add">
        <pc:chgData name="Madalina Stanciu (VERTIK)" userId="157a72c8-8b27-47d4-b9cb-f3f78052c39d" providerId="ADAL" clId="{F4C933CE-2526-4DBC-9B59-0B5E0061BE3D}" dt="2024-04-09T14:09:10.457" v="896"/>
        <pc:sldMkLst>
          <pc:docMk/>
          <pc:sldMk cId="910986202" sldId="358"/>
        </pc:sldMkLst>
      </pc:sldChg>
      <pc:sldChg chg="add ord">
        <pc:chgData name="Madalina Stanciu (VERTIK)" userId="157a72c8-8b27-47d4-b9cb-f3f78052c39d" providerId="ADAL" clId="{F4C933CE-2526-4DBC-9B59-0B5E0061BE3D}" dt="2024-04-09T14:28:53.046" v="1349"/>
        <pc:sldMkLst>
          <pc:docMk/>
          <pc:sldMk cId="3355233235" sldId="370"/>
        </pc:sldMkLst>
      </pc:sldChg>
      <pc:sldChg chg="add">
        <pc:chgData name="Madalina Stanciu (VERTIK)" userId="157a72c8-8b27-47d4-b9cb-f3f78052c39d" providerId="ADAL" clId="{F4C933CE-2526-4DBC-9B59-0B5E0061BE3D}" dt="2024-04-09T12:19:19.749" v="56"/>
        <pc:sldMkLst>
          <pc:docMk/>
          <pc:sldMk cId="2653498543" sldId="373"/>
        </pc:sldMkLst>
      </pc:sldChg>
      <pc:sldChg chg="add">
        <pc:chgData name="Madalina Stanciu (VERTIK)" userId="157a72c8-8b27-47d4-b9cb-f3f78052c39d" providerId="ADAL" clId="{F4C933CE-2526-4DBC-9B59-0B5E0061BE3D}" dt="2024-04-09T12:19:19.749" v="56"/>
        <pc:sldMkLst>
          <pc:docMk/>
          <pc:sldMk cId="3879890810" sldId="376"/>
        </pc:sldMkLst>
      </pc:sldChg>
      <pc:sldChg chg="add">
        <pc:chgData name="Madalina Stanciu (VERTIK)" userId="157a72c8-8b27-47d4-b9cb-f3f78052c39d" providerId="ADAL" clId="{F4C933CE-2526-4DBC-9B59-0B5E0061BE3D}" dt="2024-04-09T12:14:28.208" v="34"/>
        <pc:sldMkLst>
          <pc:docMk/>
          <pc:sldMk cId="1974252271" sldId="378"/>
        </pc:sldMkLst>
      </pc:sldChg>
      <pc:sldChg chg="add ord">
        <pc:chgData name="Madalina Stanciu (VERTIK)" userId="157a72c8-8b27-47d4-b9cb-f3f78052c39d" providerId="ADAL" clId="{F4C933CE-2526-4DBC-9B59-0B5E0061BE3D}" dt="2024-04-09T13:32:16.533" v="480"/>
        <pc:sldMkLst>
          <pc:docMk/>
          <pc:sldMk cId="3003823956" sldId="403"/>
        </pc:sldMkLst>
      </pc:sldChg>
      <pc:sldChg chg="modSp add mod">
        <pc:chgData name="Madalina Stanciu (VERTIK)" userId="157a72c8-8b27-47d4-b9cb-f3f78052c39d" providerId="ADAL" clId="{F4C933CE-2526-4DBC-9B59-0B5E0061BE3D}" dt="2024-04-09T14:37:46.866" v="1448" actId="207"/>
        <pc:sldMkLst>
          <pc:docMk/>
          <pc:sldMk cId="1321339593" sldId="404"/>
        </pc:sldMkLst>
        <pc:graphicFrameChg chg="mod modGraphic">
          <ac:chgData name="Madalina Stanciu (VERTIK)" userId="157a72c8-8b27-47d4-b9cb-f3f78052c39d" providerId="ADAL" clId="{F4C933CE-2526-4DBC-9B59-0B5E0061BE3D}" dt="2024-04-09T14:37:46.866" v="1448" actId="207"/>
          <ac:graphicFrameMkLst>
            <pc:docMk/>
            <pc:sldMk cId="1321339593" sldId="404"/>
            <ac:graphicFrameMk id="6" creationId="{316FDA18-58CD-0CE7-DA4B-87057E5CA147}"/>
          </ac:graphicFrameMkLst>
        </pc:graphicFrameChg>
      </pc:sldChg>
      <pc:sldChg chg="add ord">
        <pc:chgData name="Madalina Stanciu (VERTIK)" userId="157a72c8-8b27-47d4-b9cb-f3f78052c39d" providerId="ADAL" clId="{F4C933CE-2526-4DBC-9B59-0B5E0061BE3D}" dt="2024-04-09T14:24:48.147" v="1281"/>
        <pc:sldMkLst>
          <pc:docMk/>
          <pc:sldMk cId="331485472" sldId="405"/>
        </pc:sldMkLst>
      </pc:sldChg>
      <pc:sldChg chg="addSp delSp modSp add mod">
        <pc:chgData name="Madalina Stanciu (VERTIK)" userId="157a72c8-8b27-47d4-b9cb-f3f78052c39d" providerId="ADAL" clId="{F4C933CE-2526-4DBC-9B59-0B5E0061BE3D}" dt="2024-04-09T12:18:35.301" v="53"/>
        <pc:sldMkLst>
          <pc:docMk/>
          <pc:sldMk cId="2481750529" sldId="406"/>
        </pc:sldMkLst>
        <pc:spChg chg="add mod">
          <ac:chgData name="Madalina Stanciu (VERTIK)" userId="157a72c8-8b27-47d4-b9cb-f3f78052c39d" providerId="ADAL" clId="{F4C933CE-2526-4DBC-9B59-0B5E0061BE3D}" dt="2024-04-09T12:18:32.293" v="51"/>
          <ac:spMkLst>
            <pc:docMk/>
            <pc:sldMk cId="2481750529" sldId="406"/>
            <ac:spMk id="6" creationId="{80EDCFF4-DA99-00FD-ADCF-26D8BD00D095}"/>
          </ac:spMkLst>
        </pc:spChg>
        <pc:spChg chg="add mod">
          <ac:chgData name="Madalina Stanciu (VERTIK)" userId="157a72c8-8b27-47d4-b9cb-f3f78052c39d" providerId="ADAL" clId="{F4C933CE-2526-4DBC-9B59-0B5E0061BE3D}" dt="2024-04-09T12:18:35.301" v="53"/>
          <ac:spMkLst>
            <pc:docMk/>
            <pc:sldMk cId="2481750529" sldId="406"/>
            <ac:spMk id="8" creationId="{1BB6039D-FF55-7D1F-3ABD-13A7F51EEA41}"/>
          </ac:spMkLst>
        </pc:spChg>
        <pc:spChg chg="del">
          <ac:chgData name="Madalina Stanciu (VERTIK)" userId="157a72c8-8b27-47d4-b9cb-f3f78052c39d" providerId="ADAL" clId="{F4C933CE-2526-4DBC-9B59-0B5E0061BE3D}" dt="2024-04-09T12:18:35.063" v="52" actId="478"/>
          <ac:spMkLst>
            <pc:docMk/>
            <pc:sldMk cId="2481750529" sldId="406"/>
            <ac:spMk id="34" creationId="{0472BB47-0405-1EBC-23C7-91E62615902B}"/>
          </ac:spMkLst>
        </pc:spChg>
      </pc:sldChg>
      <pc:sldChg chg="add del">
        <pc:chgData name="Madalina Stanciu (VERTIK)" userId="157a72c8-8b27-47d4-b9cb-f3f78052c39d" providerId="ADAL" clId="{F4C933CE-2526-4DBC-9B59-0B5E0061BE3D}" dt="2024-04-09T12:22:13.524" v="69" actId="2696"/>
        <pc:sldMkLst>
          <pc:docMk/>
          <pc:sldMk cId="1636755226" sldId="407"/>
        </pc:sldMkLst>
      </pc:sldChg>
      <pc:sldChg chg="addSp delSp modSp add mod ord">
        <pc:chgData name="Madalina Stanciu (VERTIK)" userId="157a72c8-8b27-47d4-b9cb-f3f78052c39d" providerId="ADAL" clId="{F4C933CE-2526-4DBC-9B59-0B5E0061BE3D}" dt="2024-04-09T14:25:51.050" v="1304" actId="478"/>
        <pc:sldMkLst>
          <pc:docMk/>
          <pc:sldMk cId="2830969408" sldId="407"/>
        </pc:sldMkLst>
        <pc:spChg chg="mod">
          <ac:chgData name="Madalina Stanciu (VERTIK)" userId="157a72c8-8b27-47d4-b9cb-f3f78052c39d" providerId="ADAL" clId="{F4C933CE-2526-4DBC-9B59-0B5E0061BE3D}" dt="2024-04-09T13:31:12.256" v="447" actId="20577"/>
          <ac:spMkLst>
            <pc:docMk/>
            <pc:sldMk cId="2830969408" sldId="407"/>
            <ac:spMk id="4" creationId="{705CE63C-E0EA-37DB-F51E-302670614398}"/>
          </ac:spMkLst>
        </pc:spChg>
        <pc:spChg chg="add del">
          <ac:chgData name="Madalina Stanciu (VERTIK)" userId="157a72c8-8b27-47d4-b9cb-f3f78052c39d" providerId="ADAL" clId="{F4C933CE-2526-4DBC-9B59-0B5E0061BE3D}" dt="2024-04-09T13:31:37.376" v="450" actId="478"/>
          <ac:spMkLst>
            <pc:docMk/>
            <pc:sldMk cId="2830969408" sldId="407"/>
            <ac:spMk id="11" creationId="{8F6FCAAA-AB99-49FF-83C1-5D03CA3DBEED}"/>
          </ac:spMkLst>
        </pc:spChg>
        <pc:spChg chg="add mod">
          <ac:chgData name="Madalina Stanciu (VERTIK)" userId="157a72c8-8b27-47d4-b9cb-f3f78052c39d" providerId="ADAL" clId="{F4C933CE-2526-4DBC-9B59-0B5E0061BE3D}" dt="2024-04-09T13:31:51.112" v="460" actId="14100"/>
          <ac:spMkLst>
            <pc:docMk/>
            <pc:sldMk cId="2830969408" sldId="407"/>
            <ac:spMk id="12" creationId="{BB9210E6-635F-641E-8EFA-A6486EBCE53D}"/>
          </ac:spMkLst>
        </pc:spChg>
        <pc:picChg chg="mod">
          <ac:chgData name="Madalina Stanciu (VERTIK)" userId="157a72c8-8b27-47d4-b9cb-f3f78052c39d" providerId="ADAL" clId="{F4C933CE-2526-4DBC-9B59-0B5E0061BE3D}" dt="2024-04-09T14:25:39.804" v="1293" actId="1076"/>
          <ac:picMkLst>
            <pc:docMk/>
            <pc:sldMk cId="2830969408" sldId="407"/>
            <ac:picMk id="2" creationId="{A8F90D17-AFB1-6E57-C9C4-4918441618E1}"/>
          </ac:picMkLst>
        </pc:picChg>
        <pc:picChg chg="add mod">
          <ac:chgData name="Madalina Stanciu (VERTIK)" userId="157a72c8-8b27-47d4-b9cb-f3f78052c39d" providerId="ADAL" clId="{F4C933CE-2526-4DBC-9B59-0B5E0061BE3D}" dt="2024-04-09T13:29:58.198" v="427"/>
          <ac:picMkLst>
            <pc:docMk/>
            <pc:sldMk cId="2830969408" sldId="407"/>
            <ac:picMk id="3" creationId="{F6F59A43-8332-0339-2CD0-19C41C578795}"/>
          </ac:picMkLst>
        </pc:picChg>
        <pc:picChg chg="del">
          <ac:chgData name="Madalina Stanciu (VERTIK)" userId="157a72c8-8b27-47d4-b9cb-f3f78052c39d" providerId="ADAL" clId="{F4C933CE-2526-4DBC-9B59-0B5E0061BE3D}" dt="2024-04-09T13:29:47.573" v="426" actId="478"/>
          <ac:picMkLst>
            <pc:docMk/>
            <pc:sldMk cId="2830969408" sldId="407"/>
            <ac:picMk id="6" creationId="{554F5D65-91F8-76E3-1AC0-4FD94B665047}"/>
          </ac:picMkLst>
        </pc:picChg>
        <pc:picChg chg="add mod">
          <ac:chgData name="Madalina Stanciu (VERTIK)" userId="157a72c8-8b27-47d4-b9cb-f3f78052c39d" providerId="ADAL" clId="{F4C933CE-2526-4DBC-9B59-0B5E0061BE3D}" dt="2024-04-09T13:30:05.990" v="430"/>
          <ac:picMkLst>
            <pc:docMk/>
            <pc:sldMk cId="2830969408" sldId="407"/>
            <ac:picMk id="7" creationId="{CEAF7072-1C35-660B-F2A7-35E42E61257C}"/>
          </ac:picMkLst>
        </pc:picChg>
        <pc:picChg chg="add mod">
          <ac:chgData name="Madalina Stanciu (VERTIK)" userId="157a72c8-8b27-47d4-b9cb-f3f78052c39d" providerId="ADAL" clId="{F4C933CE-2526-4DBC-9B59-0B5E0061BE3D}" dt="2024-04-09T13:30:17.273" v="431"/>
          <ac:picMkLst>
            <pc:docMk/>
            <pc:sldMk cId="2830969408" sldId="407"/>
            <ac:picMk id="8" creationId="{C2F02878-92B0-6E70-DD39-4C24595B84C8}"/>
          </ac:picMkLst>
        </pc:picChg>
        <pc:picChg chg="add mod">
          <ac:chgData name="Madalina Stanciu (VERTIK)" userId="157a72c8-8b27-47d4-b9cb-f3f78052c39d" providerId="ADAL" clId="{F4C933CE-2526-4DBC-9B59-0B5E0061BE3D}" dt="2024-04-09T14:25:44.994" v="1302" actId="1038"/>
          <ac:picMkLst>
            <pc:docMk/>
            <pc:sldMk cId="2830969408" sldId="407"/>
            <ac:picMk id="9" creationId="{0DB5D78E-1507-D372-00C8-BFE84131F01A}"/>
          </ac:picMkLst>
        </pc:picChg>
        <pc:picChg chg="add del mod">
          <ac:chgData name="Madalina Stanciu (VERTIK)" userId="157a72c8-8b27-47d4-b9cb-f3f78052c39d" providerId="ADAL" clId="{F4C933CE-2526-4DBC-9B59-0B5E0061BE3D}" dt="2024-04-09T14:25:51.050" v="1304" actId="478"/>
          <ac:picMkLst>
            <pc:docMk/>
            <pc:sldMk cId="2830969408" sldId="407"/>
            <ac:picMk id="13" creationId="{9D9E7E41-0E22-F022-941D-1997BFC55CA4}"/>
          </ac:picMkLst>
        </pc:picChg>
      </pc:sldChg>
      <pc:sldChg chg="addSp delSp modSp add mod">
        <pc:chgData name="Madalina Stanciu (VERTIK)" userId="157a72c8-8b27-47d4-b9cb-f3f78052c39d" providerId="ADAL" clId="{F4C933CE-2526-4DBC-9B59-0B5E0061BE3D}" dt="2024-04-09T13:47:05.361" v="694" actId="1036"/>
        <pc:sldMkLst>
          <pc:docMk/>
          <pc:sldMk cId="2553685809" sldId="408"/>
        </pc:sldMkLst>
        <pc:spChg chg="add del mod">
          <ac:chgData name="Madalina Stanciu (VERTIK)" userId="157a72c8-8b27-47d4-b9cb-f3f78052c39d" providerId="ADAL" clId="{F4C933CE-2526-4DBC-9B59-0B5E0061BE3D}" dt="2024-04-09T13:41:09.569" v="580" actId="478"/>
          <ac:spMkLst>
            <pc:docMk/>
            <pc:sldMk cId="2553685809" sldId="408"/>
            <ac:spMk id="8" creationId="{09A851D7-BAE6-5542-E986-6CE6A201CCF1}"/>
          </ac:spMkLst>
        </pc:spChg>
        <pc:spChg chg="del">
          <ac:chgData name="Madalina Stanciu (VERTIK)" userId="157a72c8-8b27-47d4-b9cb-f3f78052c39d" providerId="ADAL" clId="{F4C933CE-2526-4DBC-9B59-0B5E0061BE3D}" dt="2024-04-09T13:39:10.617" v="568" actId="478"/>
          <ac:spMkLst>
            <pc:docMk/>
            <pc:sldMk cId="2553685809" sldId="408"/>
            <ac:spMk id="10" creationId="{2B2779B6-372F-DA0F-9027-94802919D660}"/>
          </ac:spMkLst>
        </pc:spChg>
        <pc:spChg chg="add mod">
          <ac:chgData name="Madalina Stanciu (VERTIK)" userId="157a72c8-8b27-47d4-b9cb-f3f78052c39d" providerId="ADAL" clId="{F4C933CE-2526-4DBC-9B59-0B5E0061BE3D}" dt="2024-04-09T13:42:09.258" v="584" actId="14100"/>
          <ac:spMkLst>
            <pc:docMk/>
            <pc:sldMk cId="2553685809" sldId="408"/>
            <ac:spMk id="11" creationId="{0494F38A-D72B-2E70-72B1-09AB344D9E5C}"/>
          </ac:spMkLst>
        </pc:spChg>
        <pc:spChg chg="add mod">
          <ac:chgData name="Madalina Stanciu (VERTIK)" userId="157a72c8-8b27-47d4-b9cb-f3f78052c39d" providerId="ADAL" clId="{F4C933CE-2526-4DBC-9B59-0B5E0061BE3D}" dt="2024-04-09T13:46:16.880" v="669" actId="1076"/>
          <ac:spMkLst>
            <pc:docMk/>
            <pc:sldMk cId="2553685809" sldId="408"/>
            <ac:spMk id="13" creationId="{237F3F8E-0E3B-2A2E-E893-5FB29B93935A}"/>
          </ac:spMkLst>
        </pc:spChg>
        <pc:spChg chg="del">
          <ac:chgData name="Madalina Stanciu (VERTIK)" userId="157a72c8-8b27-47d4-b9cb-f3f78052c39d" providerId="ADAL" clId="{F4C933CE-2526-4DBC-9B59-0B5E0061BE3D}" dt="2024-04-09T13:39:12.073" v="569" actId="478"/>
          <ac:spMkLst>
            <pc:docMk/>
            <pc:sldMk cId="2553685809" sldId="408"/>
            <ac:spMk id="15" creationId="{C0F93EC8-BED7-46B8-DB3B-8F2E6C16B2E8}"/>
          </ac:spMkLst>
        </pc:spChg>
        <pc:spChg chg="add mod">
          <ac:chgData name="Madalina Stanciu (VERTIK)" userId="157a72c8-8b27-47d4-b9cb-f3f78052c39d" providerId="ADAL" clId="{F4C933CE-2526-4DBC-9B59-0B5E0061BE3D}" dt="2024-04-09T13:46:13.442" v="668" actId="1076"/>
          <ac:spMkLst>
            <pc:docMk/>
            <pc:sldMk cId="2553685809" sldId="408"/>
            <ac:spMk id="16" creationId="{927A747D-5FB0-23B8-07D2-23EFA5E6C3AA}"/>
          </ac:spMkLst>
        </pc:spChg>
        <pc:spChg chg="mod">
          <ac:chgData name="Madalina Stanciu (VERTIK)" userId="157a72c8-8b27-47d4-b9cb-f3f78052c39d" providerId="ADAL" clId="{F4C933CE-2526-4DBC-9B59-0B5E0061BE3D}" dt="2024-04-09T13:40:34.096" v="579" actId="20577"/>
          <ac:spMkLst>
            <pc:docMk/>
            <pc:sldMk cId="2553685809" sldId="408"/>
            <ac:spMk id="34" creationId="{0472BB47-0405-1EBC-23C7-91E62615902B}"/>
          </ac:spMkLst>
        </pc:spChg>
        <pc:picChg chg="add mod">
          <ac:chgData name="Madalina Stanciu (VERTIK)" userId="157a72c8-8b27-47d4-b9cb-f3f78052c39d" providerId="ADAL" clId="{F4C933CE-2526-4DBC-9B59-0B5E0061BE3D}" dt="2024-04-09T13:46:22.761" v="675" actId="1038"/>
          <ac:picMkLst>
            <pc:docMk/>
            <pc:sldMk cId="2553685809" sldId="408"/>
            <ac:picMk id="17" creationId="{01BA1D4B-FCD4-4922-1C74-0FA35138BBCB}"/>
          </ac:picMkLst>
        </pc:picChg>
        <pc:picChg chg="del">
          <ac:chgData name="Madalina Stanciu (VERTIK)" userId="157a72c8-8b27-47d4-b9cb-f3f78052c39d" providerId="ADAL" clId="{F4C933CE-2526-4DBC-9B59-0B5E0061BE3D}" dt="2024-04-09T13:39:12.989" v="570" actId="478"/>
          <ac:picMkLst>
            <pc:docMk/>
            <pc:sldMk cId="2553685809" sldId="408"/>
            <ac:picMk id="18" creationId="{A0CAABB2-9B8D-1D82-37F4-E63AD3B33B9F}"/>
          </ac:picMkLst>
        </pc:picChg>
        <pc:picChg chg="add mod">
          <ac:chgData name="Madalina Stanciu (VERTIK)" userId="157a72c8-8b27-47d4-b9cb-f3f78052c39d" providerId="ADAL" clId="{F4C933CE-2526-4DBC-9B59-0B5E0061BE3D}" dt="2024-04-09T13:46:29.006" v="677" actId="1076"/>
          <ac:picMkLst>
            <pc:docMk/>
            <pc:sldMk cId="2553685809" sldId="408"/>
            <ac:picMk id="19" creationId="{27AB29D3-CC9B-EF8C-A12A-6A146C3322C7}"/>
          </ac:picMkLst>
        </pc:picChg>
        <pc:picChg chg="add mod">
          <ac:chgData name="Madalina Stanciu (VERTIK)" userId="157a72c8-8b27-47d4-b9cb-f3f78052c39d" providerId="ADAL" clId="{F4C933CE-2526-4DBC-9B59-0B5E0061BE3D}" dt="2024-04-09T13:46:42.361" v="685" actId="1036"/>
          <ac:picMkLst>
            <pc:docMk/>
            <pc:sldMk cId="2553685809" sldId="408"/>
            <ac:picMk id="20" creationId="{76292BB6-318F-0A55-8EDC-C8023C0F3A81}"/>
          </ac:picMkLst>
        </pc:picChg>
        <pc:picChg chg="add mod">
          <ac:chgData name="Madalina Stanciu (VERTIK)" userId="157a72c8-8b27-47d4-b9cb-f3f78052c39d" providerId="ADAL" clId="{F4C933CE-2526-4DBC-9B59-0B5E0061BE3D}" dt="2024-04-09T13:46:56.930" v="691" actId="1037"/>
          <ac:picMkLst>
            <pc:docMk/>
            <pc:sldMk cId="2553685809" sldId="408"/>
            <ac:picMk id="21" creationId="{56EA64B9-D1B1-9B59-5CEF-4E30BFD2DFE2}"/>
          </ac:picMkLst>
        </pc:picChg>
        <pc:picChg chg="add mod">
          <ac:chgData name="Madalina Stanciu (VERTIK)" userId="157a72c8-8b27-47d4-b9cb-f3f78052c39d" providerId="ADAL" clId="{F4C933CE-2526-4DBC-9B59-0B5E0061BE3D}" dt="2024-04-09T13:46:56.930" v="691" actId="1037"/>
          <ac:picMkLst>
            <pc:docMk/>
            <pc:sldMk cId="2553685809" sldId="408"/>
            <ac:picMk id="22" creationId="{32EB82FB-F9E1-067E-3B45-417FBB8E7C68}"/>
          </ac:picMkLst>
        </pc:picChg>
        <pc:picChg chg="add mod">
          <ac:chgData name="Madalina Stanciu (VERTIK)" userId="157a72c8-8b27-47d4-b9cb-f3f78052c39d" providerId="ADAL" clId="{F4C933CE-2526-4DBC-9B59-0B5E0061BE3D}" dt="2024-04-09T13:47:05.361" v="694" actId="1036"/>
          <ac:picMkLst>
            <pc:docMk/>
            <pc:sldMk cId="2553685809" sldId="408"/>
            <ac:picMk id="23" creationId="{0DA38ACE-81F3-5C00-AC30-304827A7BDFB}"/>
          </ac:picMkLst>
        </pc:picChg>
      </pc:sldChg>
      <pc:sldChg chg="addSp delSp modSp add mod">
        <pc:chgData name="Madalina Stanciu (VERTIK)" userId="157a72c8-8b27-47d4-b9cb-f3f78052c39d" providerId="ADAL" clId="{F4C933CE-2526-4DBC-9B59-0B5E0061BE3D}" dt="2024-04-09T14:01:14.007" v="852" actId="1036"/>
        <pc:sldMkLst>
          <pc:docMk/>
          <pc:sldMk cId="1802303101" sldId="409"/>
        </pc:sldMkLst>
        <pc:spChg chg="add del mod">
          <ac:chgData name="Madalina Stanciu (VERTIK)" userId="157a72c8-8b27-47d4-b9cb-f3f78052c39d" providerId="ADAL" clId="{F4C933CE-2526-4DBC-9B59-0B5E0061BE3D}" dt="2024-04-09T13:55:13.899" v="734" actId="478"/>
          <ac:spMkLst>
            <pc:docMk/>
            <pc:sldMk cId="1802303101" sldId="409"/>
            <ac:spMk id="11" creationId="{2973AB92-B055-24E7-F1EA-94E76D7E8F82}"/>
          </ac:spMkLst>
        </pc:spChg>
        <pc:spChg chg="mod">
          <ac:chgData name="Madalina Stanciu (VERTIK)" userId="157a72c8-8b27-47d4-b9cb-f3f78052c39d" providerId="ADAL" clId="{F4C933CE-2526-4DBC-9B59-0B5E0061BE3D}" dt="2024-04-09T14:01:14.007" v="852" actId="1036"/>
          <ac:spMkLst>
            <pc:docMk/>
            <pc:sldMk cId="1802303101" sldId="409"/>
            <ac:spMk id="13" creationId="{61D03FE0-3B73-A887-0F94-815A451089F9}"/>
          </ac:spMkLst>
        </pc:spChg>
        <pc:spChg chg="mod">
          <ac:chgData name="Madalina Stanciu (VERTIK)" userId="157a72c8-8b27-47d4-b9cb-f3f78052c39d" providerId="ADAL" clId="{F4C933CE-2526-4DBC-9B59-0B5E0061BE3D}" dt="2024-04-09T13:54:33.293" v="727" actId="20577"/>
          <ac:spMkLst>
            <pc:docMk/>
            <pc:sldMk cId="1802303101" sldId="409"/>
            <ac:spMk id="34" creationId="{0472BB47-0405-1EBC-23C7-91E62615902B}"/>
          </ac:spMkLst>
        </pc:spChg>
        <pc:picChg chg="del">
          <ac:chgData name="Madalina Stanciu (VERTIK)" userId="157a72c8-8b27-47d4-b9cb-f3f78052c39d" providerId="ADAL" clId="{F4C933CE-2526-4DBC-9B59-0B5E0061BE3D}" dt="2024-04-09T13:53:09.385" v="720" actId="478"/>
          <ac:picMkLst>
            <pc:docMk/>
            <pc:sldMk cId="1802303101" sldId="409"/>
            <ac:picMk id="8" creationId="{4FD57BB7-2B43-321B-A776-9FC79D3E5C4E}"/>
          </ac:picMkLst>
        </pc:picChg>
        <pc:picChg chg="del">
          <ac:chgData name="Madalina Stanciu (VERTIK)" userId="157a72c8-8b27-47d4-b9cb-f3f78052c39d" providerId="ADAL" clId="{F4C933CE-2526-4DBC-9B59-0B5E0061BE3D}" dt="2024-04-09T13:53:09.906" v="721" actId="478"/>
          <ac:picMkLst>
            <pc:docMk/>
            <pc:sldMk cId="1802303101" sldId="409"/>
            <ac:picMk id="9" creationId="{F7A26991-3E3F-C233-E3F0-42FBB3EEA6D9}"/>
          </ac:picMkLst>
        </pc:picChg>
        <pc:picChg chg="del">
          <ac:chgData name="Madalina Stanciu (VERTIK)" userId="157a72c8-8b27-47d4-b9cb-f3f78052c39d" providerId="ADAL" clId="{F4C933CE-2526-4DBC-9B59-0B5E0061BE3D}" dt="2024-04-09T13:53:10.348" v="722" actId="478"/>
          <ac:picMkLst>
            <pc:docMk/>
            <pc:sldMk cId="1802303101" sldId="409"/>
            <ac:picMk id="10" creationId="{A9EA0767-487B-DE38-FA24-05465F36547F}"/>
          </ac:picMkLst>
        </pc:picChg>
        <pc:picChg chg="mod">
          <ac:chgData name="Madalina Stanciu (VERTIK)" userId="157a72c8-8b27-47d4-b9cb-f3f78052c39d" providerId="ADAL" clId="{F4C933CE-2526-4DBC-9B59-0B5E0061BE3D}" dt="2024-04-09T14:01:14.007" v="852" actId="1036"/>
          <ac:picMkLst>
            <pc:docMk/>
            <pc:sldMk cId="1802303101" sldId="409"/>
            <ac:picMk id="12" creationId="{37365641-947B-045F-0DC4-A5D16B91135B}"/>
          </ac:picMkLst>
        </pc:picChg>
        <pc:picChg chg="mod">
          <ac:chgData name="Madalina Stanciu (VERTIK)" userId="157a72c8-8b27-47d4-b9cb-f3f78052c39d" providerId="ADAL" clId="{F4C933CE-2526-4DBC-9B59-0B5E0061BE3D}" dt="2024-04-09T14:01:14.007" v="852" actId="1036"/>
          <ac:picMkLst>
            <pc:docMk/>
            <pc:sldMk cId="1802303101" sldId="409"/>
            <ac:picMk id="14" creationId="{C46A7A75-A849-6F74-46AD-99A915E878A7}"/>
          </ac:picMkLst>
        </pc:picChg>
        <pc:picChg chg="add del mod">
          <ac:chgData name="Madalina Stanciu (VERTIK)" userId="157a72c8-8b27-47d4-b9cb-f3f78052c39d" providerId="ADAL" clId="{F4C933CE-2526-4DBC-9B59-0B5E0061BE3D}" dt="2024-04-09T14:00:17.153" v="791" actId="478"/>
          <ac:picMkLst>
            <pc:docMk/>
            <pc:sldMk cId="1802303101" sldId="409"/>
            <ac:picMk id="16" creationId="{1F3D6403-FA42-665C-5D02-84A5DE567385}"/>
          </ac:picMkLst>
        </pc:picChg>
        <pc:picChg chg="del mod">
          <ac:chgData name="Madalina Stanciu (VERTIK)" userId="157a72c8-8b27-47d4-b9cb-f3f78052c39d" providerId="ADAL" clId="{F4C933CE-2526-4DBC-9B59-0B5E0061BE3D}" dt="2024-04-09T13:57:05.033" v="752" actId="478"/>
          <ac:picMkLst>
            <pc:docMk/>
            <pc:sldMk cId="1802303101" sldId="409"/>
            <ac:picMk id="17" creationId="{F7EDDDCB-18D8-60F2-D07E-A227C8015B21}"/>
          </ac:picMkLst>
        </pc:picChg>
        <pc:picChg chg="mod">
          <ac:chgData name="Madalina Stanciu (VERTIK)" userId="157a72c8-8b27-47d4-b9cb-f3f78052c39d" providerId="ADAL" clId="{F4C933CE-2526-4DBC-9B59-0B5E0061BE3D}" dt="2024-04-09T14:01:14.007" v="852" actId="1036"/>
          <ac:picMkLst>
            <pc:docMk/>
            <pc:sldMk cId="1802303101" sldId="409"/>
            <ac:picMk id="18" creationId="{94A344CF-E0DD-2172-ABC0-7D07E4DAE7CD}"/>
          </ac:picMkLst>
        </pc:picChg>
        <pc:picChg chg="mod">
          <ac:chgData name="Madalina Stanciu (VERTIK)" userId="157a72c8-8b27-47d4-b9cb-f3f78052c39d" providerId="ADAL" clId="{F4C933CE-2526-4DBC-9B59-0B5E0061BE3D}" dt="2024-04-09T14:01:14.007" v="852" actId="1036"/>
          <ac:picMkLst>
            <pc:docMk/>
            <pc:sldMk cId="1802303101" sldId="409"/>
            <ac:picMk id="19" creationId="{F0B379BD-BB51-A0CA-1350-4451C0EF368D}"/>
          </ac:picMkLst>
        </pc:picChg>
        <pc:picChg chg="del mod">
          <ac:chgData name="Madalina Stanciu (VERTIK)" userId="157a72c8-8b27-47d4-b9cb-f3f78052c39d" providerId="ADAL" clId="{F4C933CE-2526-4DBC-9B59-0B5E0061BE3D}" dt="2024-04-09T13:56:56.015" v="749" actId="478"/>
          <ac:picMkLst>
            <pc:docMk/>
            <pc:sldMk cId="1802303101" sldId="409"/>
            <ac:picMk id="20" creationId="{E2ED5D01-8DCE-06D4-49CB-F16309ED8D7E}"/>
          </ac:picMkLst>
        </pc:picChg>
        <pc:picChg chg="mod">
          <ac:chgData name="Madalina Stanciu (VERTIK)" userId="157a72c8-8b27-47d4-b9cb-f3f78052c39d" providerId="ADAL" clId="{F4C933CE-2526-4DBC-9B59-0B5E0061BE3D}" dt="2024-04-09T14:01:14.007" v="852" actId="1036"/>
          <ac:picMkLst>
            <pc:docMk/>
            <pc:sldMk cId="1802303101" sldId="409"/>
            <ac:picMk id="21" creationId="{D5E001A0-37AD-97EF-356A-15D8D37EBEB4}"/>
          </ac:picMkLst>
        </pc:picChg>
      </pc:sldChg>
      <pc:sldChg chg="modSp add mod">
        <pc:chgData name="Madalina Stanciu (VERTIK)" userId="157a72c8-8b27-47d4-b9cb-f3f78052c39d" providerId="ADAL" clId="{F4C933CE-2526-4DBC-9B59-0B5E0061BE3D}" dt="2024-04-09T14:36:42.544" v="1447" actId="1076"/>
        <pc:sldMkLst>
          <pc:docMk/>
          <pc:sldMk cId="1327984897" sldId="410"/>
        </pc:sldMkLst>
        <pc:picChg chg="mod">
          <ac:chgData name="Madalina Stanciu (VERTIK)" userId="157a72c8-8b27-47d4-b9cb-f3f78052c39d" providerId="ADAL" clId="{F4C933CE-2526-4DBC-9B59-0B5E0061BE3D}" dt="2024-04-09T14:36:42.544" v="1447" actId="1076"/>
          <ac:picMkLst>
            <pc:docMk/>
            <pc:sldMk cId="1327984897" sldId="410"/>
            <ac:picMk id="7" creationId="{E2930585-1123-F69A-E46C-B5BE11AA0CFF}"/>
          </ac:picMkLst>
        </pc:picChg>
      </pc:sldChg>
      <pc:sldChg chg="delSp new del mod">
        <pc:chgData name="Madalina Stanciu (VERTIK)" userId="157a72c8-8b27-47d4-b9cb-f3f78052c39d" providerId="ADAL" clId="{F4C933CE-2526-4DBC-9B59-0B5E0061BE3D}" dt="2024-04-09T14:54:21.988" v="1556" actId="2696"/>
        <pc:sldMkLst>
          <pc:docMk/>
          <pc:sldMk cId="1504330017" sldId="411"/>
        </pc:sldMkLst>
        <pc:spChg chg="del">
          <ac:chgData name="Madalina Stanciu (VERTIK)" userId="157a72c8-8b27-47d4-b9cb-f3f78052c39d" providerId="ADAL" clId="{F4C933CE-2526-4DBC-9B59-0B5E0061BE3D}" dt="2024-04-09T14:50:34.916" v="1497" actId="478"/>
          <ac:spMkLst>
            <pc:docMk/>
            <pc:sldMk cId="1504330017" sldId="411"/>
            <ac:spMk id="2" creationId="{BED87906-43F2-AD65-3E20-1CFC9FC1459C}"/>
          </ac:spMkLst>
        </pc:spChg>
        <pc:spChg chg="del">
          <ac:chgData name="Madalina Stanciu (VERTIK)" userId="157a72c8-8b27-47d4-b9cb-f3f78052c39d" providerId="ADAL" clId="{F4C933CE-2526-4DBC-9B59-0B5E0061BE3D}" dt="2024-04-09T14:50:36.833" v="1498" actId="478"/>
          <ac:spMkLst>
            <pc:docMk/>
            <pc:sldMk cId="1504330017" sldId="411"/>
            <ac:spMk id="3" creationId="{FEFE46FD-6F99-804D-AFDD-D884E14A60CB}"/>
          </ac:spMkLst>
        </pc:spChg>
      </pc:sldChg>
      <pc:sldChg chg="modSp add mod">
        <pc:chgData name="Madalina Stanciu (VERTIK)" userId="157a72c8-8b27-47d4-b9cb-f3f78052c39d" providerId="ADAL" clId="{F4C933CE-2526-4DBC-9B59-0B5E0061BE3D}" dt="2024-04-09T14:54:03.352" v="1552" actId="13926"/>
        <pc:sldMkLst>
          <pc:docMk/>
          <pc:sldMk cId="687536968" sldId="412"/>
        </pc:sldMkLst>
        <pc:spChg chg="mod">
          <ac:chgData name="Madalina Stanciu (VERTIK)" userId="157a72c8-8b27-47d4-b9cb-f3f78052c39d" providerId="ADAL" clId="{F4C933CE-2526-4DBC-9B59-0B5E0061BE3D}" dt="2024-04-09T14:54:03.352" v="1552" actId="13926"/>
          <ac:spMkLst>
            <pc:docMk/>
            <pc:sldMk cId="687536968" sldId="412"/>
            <ac:spMk id="2" creationId="{56830309-C456-BFEB-F33C-0B9FD2AEFCE6}"/>
          </ac:spMkLst>
        </pc:spChg>
        <pc:graphicFrameChg chg="mod modGraphic">
          <ac:chgData name="Madalina Stanciu (VERTIK)" userId="157a72c8-8b27-47d4-b9cb-f3f78052c39d" providerId="ADAL" clId="{F4C933CE-2526-4DBC-9B59-0B5E0061BE3D}" dt="2024-04-09T14:54:00.715" v="1551" actId="1076"/>
          <ac:graphicFrameMkLst>
            <pc:docMk/>
            <pc:sldMk cId="687536968" sldId="412"/>
            <ac:graphicFrameMk id="6" creationId="{316FDA18-58CD-0CE7-DA4B-87057E5CA147}"/>
          </ac:graphicFrameMkLst>
        </pc:graphicFrameChg>
      </pc:sldChg>
      <pc:sldChg chg="add del">
        <pc:chgData name="Madalina Stanciu (VERTIK)" userId="157a72c8-8b27-47d4-b9cb-f3f78052c39d" providerId="ADAL" clId="{F4C933CE-2526-4DBC-9B59-0B5E0061BE3D}" dt="2024-04-09T14:54:23.608" v="1557" actId="2696"/>
        <pc:sldMkLst>
          <pc:docMk/>
          <pc:sldMk cId="1274640713" sldId="413"/>
        </pc:sldMkLst>
      </pc:sldChg>
    </pc:docChg>
  </pc:docChgLst>
  <pc:docChgLst>
    <pc:chgData name="Daniela Aldescu (VERTIK)" userId="02d38be3-87d1-4341-8ad8-edc61badf429" providerId="ADAL" clId="{D60F4051-EAEE-444D-A555-E19108933737}"/>
    <pc:docChg chg="undo custSel addSld delSld modSld sldOrd">
      <pc:chgData name="Daniela Aldescu (VERTIK)" userId="02d38be3-87d1-4341-8ad8-edc61badf429" providerId="ADAL" clId="{D60F4051-EAEE-444D-A555-E19108933737}" dt="2023-03-30T12:23:26.582" v="1014" actId="1076"/>
      <pc:docMkLst>
        <pc:docMk/>
      </pc:docMkLst>
      <pc:sldChg chg="delSp modSp mod">
        <pc:chgData name="Daniela Aldescu (VERTIK)" userId="02d38be3-87d1-4341-8ad8-edc61badf429" providerId="ADAL" clId="{D60F4051-EAEE-444D-A555-E19108933737}" dt="2023-03-30T10:58:55.270" v="28" actId="1035"/>
        <pc:sldMkLst>
          <pc:docMk/>
          <pc:sldMk cId="1363556012" sldId="264"/>
        </pc:sldMkLst>
        <pc:spChg chg="mod">
          <ac:chgData name="Daniela Aldescu (VERTIK)" userId="02d38be3-87d1-4341-8ad8-edc61badf429" providerId="ADAL" clId="{D60F4051-EAEE-444D-A555-E19108933737}" dt="2023-03-30T10:58:51.882" v="26" actId="1035"/>
          <ac:spMkLst>
            <pc:docMk/>
            <pc:sldMk cId="1363556012" sldId="264"/>
            <ac:spMk id="13" creationId="{74A50EFD-1328-CF98-27B3-87C7DAF7B52F}"/>
          </ac:spMkLst>
        </pc:spChg>
        <pc:spChg chg="mod">
          <ac:chgData name="Daniela Aldescu (VERTIK)" userId="02d38be3-87d1-4341-8ad8-edc61badf429" providerId="ADAL" clId="{D60F4051-EAEE-444D-A555-E19108933737}" dt="2023-03-30T10:58:55.270" v="28" actId="1035"/>
          <ac:spMkLst>
            <pc:docMk/>
            <pc:sldMk cId="1363556012" sldId="264"/>
            <ac:spMk id="27" creationId="{5EFF001C-26E6-66D5-C6B9-2FD0ABA301B8}"/>
          </ac:spMkLst>
        </pc:spChg>
        <pc:spChg chg="mod">
          <ac:chgData name="Daniela Aldescu (VERTIK)" userId="02d38be3-87d1-4341-8ad8-edc61badf429" providerId="ADAL" clId="{D60F4051-EAEE-444D-A555-E19108933737}" dt="2023-03-30T10:58:05.580" v="5" actId="21"/>
          <ac:spMkLst>
            <pc:docMk/>
            <pc:sldMk cId="1363556012" sldId="264"/>
            <ac:spMk id="41" creationId="{ED4F1C05-82FB-F7AB-BF68-B411916A1163}"/>
          </ac:spMkLst>
        </pc:spChg>
        <pc:spChg chg="mod">
          <ac:chgData name="Daniela Aldescu (VERTIK)" userId="02d38be3-87d1-4341-8ad8-edc61badf429" providerId="ADAL" clId="{D60F4051-EAEE-444D-A555-E19108933737}" dt="2023-03-30T10:58:43.908" v="20" actId="1076"/>
          <ac:spMkLst>
            <pc:docMk/>
            <pc:sldMk cId="1363556012" sldId="264"/>
            <ac:spMk id="44" creationId="{CBEE1D9D-E0CC-CC95-4DF5-8F8BBE7BB38F}"/>
          </ac:spMkLst>
        </pc:spChg>
        <pc:picChg chg="del">
          <ac:chgData name="Daniela Aldescu (VERTIK)" userId="02d38be3-87d1-4341-8ad8-edc61badf429" providerId="ADAL" clId="{D60F4051-EAEE-444D-A555-E19108933737}" dt="2023-03-30T10:58:48.519" v="21" actId="478"/>
          <ac:picMkLst>
            <pc:docMk/>
            <pc:sldMk cId="1363556012" sldId="264"/>
            <ac:picMk id="19" creationId="{3D2E3DE6-2508-339D-C374-2F2DDE1C93CE}"/>
          </ac:picMkLst>
        </pc:picChg>
      </pc:sldChg>
      <pc:sldChg chg="modSp mod delCm">
        <pc:chgData name="Daniela Aldescu (VERTIK)" userId="02d38be3-87d1-4341-8ad8-edc61badf429" providerId="ADAL" clId="{D60F4051-EAEE-444D-A555-E19108933737}" dt="2023-03-30T11:30:00.155" v="336" actId="20577"/>
        <pc:sldMkLst>
          <pc:docMk/>
          <pc:sldMk cId="210269856" sldId="285"/>
        </pc:sldMkLst>
        <pc:spChg chg="mod">
          <ac:chgData name="Daniela Aldescu (VERTIK)" userId="02d38be3-87d1-4341-8ad8-edc61badf429" providerId="ADAL" clId="{D60F4051-EAEE-444D-A555-E19108933737}" dt="2023-03-30T11:29:36.872" v="327" actId="108"/>
          <ac:spMkLst>
            <pc:docMk/>
            <pc:sldMk cId="210269856" sldId="285"/>
            <ac:spMk id="48" creationId="{53781C06-91F6-C181-B4CF-C8EFC2079D36}"/>
          </ac:spMkLst>
        </pc:spChg>
        <pc:spChg chg="mod">
          <ac:chgData name="Daniela Aldescu (VERTIK)" userId="02d38be3-87d1-4341-8ad8-edc61badf429" providerId="ADAL" clId="{D60F4051-EAEE-444D-A555-E19108933737}" dt="2023-03-30T11:29:28.408" v="325" actId="108"/>
          <ac:spMkLst>
            <pc:docMk/>
            <pc:sldMk cId="210269856" sldId="285"/>
            <ac:spMk id="55" creationId="{1D9B8CE0-2288-0A55-ADC9-5FA2EC532E79}"/>
          </ac:spMkLst>
        </pc:spChg>
        <pc:spChg chg="mod">
          <ac:chgData name="Daniela Aldescu (VERTIK)" userId="02d38be3-87d1-4341-8ad8-edc61badf429" providerId="ADAL" clId="{D60F4051-EAEE-444D-A555-E19108933737}" dt="2023-03-30T11:29:32.928" v="326" actId="108"/>
          <ac:spMkLst>
            <pc:docMk/>
            <pc:sldMk cId="210269856" sldId="285"/>
            <ac:spMk id="58" creationId="{FB5EF1A0-AF9A-DD31-B3E6-8C0F2D97BCFD}"/>
          </ac:spMkLst>
        </pc:spChg>
        <pc:spChg chg="mod">
          <ac:chgData name="Daniela Aldescu (VERTIK)" userId="02d38be3-87d1-4341-8ad8-edc61badf429" providerId="ADAL" clId="{D60F4051-EAEE-444D-A555-E19108933737}" dt="2023-03-30T11:29:55.367" v="332" actId="20577"/>
          <ac:spMkLst>
            <pc:docMk/>
            <pc:sldMk cId="210269856" sldId="285"/>
            <ac:spMk id="61" creationId="{3D3A5775-5E2A-441E-7917-92354CD6C6F5}"/>
          </ac:spMkLst>
        </pc:spChg>
        <pc:spChg chg="mod">
          <ac:chgData name="Daniela Aldescu (VERTIK)" userId="02d38be3-87d1-4341-8ad8-edc61badf429" providerId="ADAL" clId="{D60F4051-EAEE-444D-A555-E19108933737}" dt="2023-03-30T11:29:57.717" v="334" actId="20577"/>
          <ac:spMkLst>
            <pc:docMk/>
            <pc:sldMk cId="210269856" sldId="285"/>
            <ac:spMk id="64" creationId="{7E782B3A-70AB-06A0-DD45-05004A473094}"/>
          </ac:spMkLst>
        </pc:spChg>
        <pc:spChg chg="mod">
          <ac:chgData name="Daniela Aldescu (VERTIK)" userId="02d38be3-87d1-4341-8ad8-edc61badf429" providerId="ADAL" clId="{D60F4051-EAEE-444D-A555-E19108933737}" dt="2023-03-30T11:30:00.155" v="336" actId="20577"/>
          <ac:spMkLst>
            <pc:docMk/>
            <pc:sldMk cId="210269856" sldId="285"/>
            <ac:spMk id="67" creationId="{F9B8EC86-6748-B64B-34FB-B6B2880FF50E}"/>
          </ac:spMkLst>
        </pc:spChg>
        <pc:extLst>
          <p:ext xmlns:p="http://schemas.openxmlformats.org/presentationml/2006/main" uri="{D6D511B9-2390-475A-947B-AFAB55BFBCF1}">
            <pc226:cmChg xmlns:pc226="http://schemas.microsoft.com/office/powerpoint/2022/06/main/command" chg="del">
              <pc226:chgData name="Daniela Aldescu (VERTIK)" userId="02d38be3-87d1-4341-8ad8-edc61badf429" providerId="ADAL" clId="{D60F4051-EAEE-444D-A555-E19108933737}" dt="2023-03-30T10:59:12.958" v="30"/>
              <pc2:cmMkLst xmlns:pc2="http://schemas.microsoft.com/office/powerpoint/2019/9/main/command">
                <pc:docMk/>
                <pc:sldMk cId="210269856" sldId="285"/>
                <pc2:cmMk id="{36D7CE49-FAAB-4A0B-9197-8A911902435F}"/>
              </pc2:cmMkLst>
            </pc226:cmChg>
            <pc226:cmChg xmlns:pc226="http://schemas.microsoft.com/office/powerpoint/2022/06/main/command" chg="del">
              <pc226:chgData name="Daniela Aldescu (VERTIK)" userId="02d38be3-87d1-4341-8ad8-edc61badf429" providerId="ADAL" clId="{D60F4051-EAEE-444D-A555-E19108933737}" dt="2023-03-30T10:59:09.793" v="29"/>
              <pc2:cmMkLst xmlns:pc2="http://schemas.microsoft.com/office/powerpoint/2019/9/main/command">
                <pc:docMk/>
                <pc:sldMk cId="210269856" sldId="285"/>
                <pc2:cmMk id="{060BFBC6-17C3-4C35-933E-8BA808BF7434}"/>
              </pc2:cmMkLst>
            </pc226:cmChg>
          </p:ext>
        </pc:extLst>
      </pc:sldChg>
      <pc:sldChg chg="modSp mod">
        <pc:chgData name="Daniela Aldescu (VERTIK)" userId="02d38be3-87d1-4341-8ad8-edc61badf429" providerId="ADAL" clId="{D60F4051-EAEE-444D-A555-E19108933737}" dt="2023-03-30T11:08:49.822" v="88" actId="1076"/>
        <pc:sldMkLst>
          <pc:docMk/>
          <pc:sldMk cId="1171275005" sldId="286"/>
        </pc:sldMkLst>
        <pc:picChg chg="mod">
          <ac:chgData name="Daniela Aldescu (VERTIK)" userId="02d38be3-87d1-4341-8ad8-edc61badf429" providerId="ADAL" clId="{D60F4051-EAEE-444D-A555-E19108933737}" dt="2023-03-30T11:08:49.822" v="88" actId="1076"/>
          <ac:picMkLst>
            <pc:docMk/>
            <pc:sldMk cId="1171275005" sldId="286"/>
            <ac:picMk id="8" creationId="{BD511341-A685-687C-4D8E-CE49A41C62E4}"/>
          </ac:picMkLst>
        </pc:picChg>
      </pc:sldChg>
      <pc:sldChg chg="modSp del mod ord">
        <pc:chgData name="Daniela Aldescu (VERTIK)" userId="02d38be3-87d1-4341-8ad8-edc61badf429" providerId="ADAL" clId="{D60F4051-EAEE-444D-A555-E19108933737}" dt="2023-03-30T12:21:45.954" v="995" actId="47"/>
        <pc:sldMkLst>
          <pc:docMk/>
          <pc:sldMk cId="2384861072" sldId="288"/>
        </pc:sldMkLst>
        <pc:spChg chg="mod">
          <ac:chgData name="Daniela Aldescu (VERTIK)" userId="02d38be3-87d1-4341-8ad8-edc61badf429" providerId="ADAL" clId="{D60F4051-EAEE-444D-A555-E19108933737}" dt="2023-03-30T11:15:26.129" v="184" actId="1076"/>
          <ac:spMkLst>
            <pc:docMk/>
            <pc:sldMk cId="2384861072" sldId="288"/>
            <ac:spMk id="22" creationId="{B6436E35-ABC6-C35E-310D-A72894E3830D}"/>
          </ac:spMkLst>
        </pc:spChg>
      </pc:sldChg>
      <pc:sldChg chg="addSp delSp modSp add mod modNotesTx">
        <pc:chgData name="Daniela Aldescu (VERTIK)" userId="02d38be3-87d1-4341-8ad8-edc61badf429" providerId="ADAL" clId="{D60F4051-EAEE-444D-A555-E19108933737}" dt="2023-03-30T12:23:26.582" v="1014" actId="1076"/>
        <pc:sldMkLst>
          <pc:docMk/>
          <pc:sldMk cId="2390905485" sldId="289"/>
        </pc:sldMkLst>
        <pc:spChg chg="add mod">
          <ac:chgData name="Daniela Aldescu (VERTIK)" userId="02d38be3-87d1-4341-8ad8-edc61badf429" providerId="ADAL" clId="{D60F4051-EAEE-444D-A555-E19108933737}" dt="2023-03-30T12:23:26.582" v="1014" actId="1076"/>
          <ac:spMkLst>
            <pc:docMk/>
            <pc:sldMk cId="2390905485" sldId="289"/>
            <ac:spMk id="11" creationId="{197B5C69-4B75-59FB-EEFF-4A983BCD9D46}"/>
          </ac:spMkLst>
        </pc:spChg>
        <pc:spChg chg="add del mod">
          <ac:chgData name="Daniela Aldescu (VERTIK)" userId="02d38be3-87d1-4341-8ad8-edc61badf429" providerId="ADAL" clId="{D60F4051-EAEE-444D-A555-E19108933737}" dt="2023-03-30T11:14:00.340" v="129" actId="478"/>
          <ac:spMkLst>
            <pc:docMk/>
            <pc:sldMk cId="2390905485" sldId="289"/>
            <ac:spMk id="17" creationId="{0F49D0F6-299B-CBA8-1057-C50B644E5C13}"/>
          </ac:spMkLst>
        </pc:spChg>
        <pc:spChg chg="add del mod">
          <ac:chgData name="Daniela Aldescu (VERTIK)" userId="02d38be3-87d1-4341-8ad8-edc61badf429" providerId="ADAL" clId="{D60F4051-EAEE-444D-A555-E19108933737}" dt="2023-03-30T12:03:08.164" v="555" actId="478"/>
          <ac:spMkLst>
            <pc:docMk/>
            <pc:sldMk cId="2390905485" sldId="289"/>
            <ac:spMk id="27" creationId="{25262BE5-31C5-03A6-3205-2C22A7F319E2}"/>
          </ac:spMkLst>
        </pc:spChg>
        <pc:spChg chg="add mod">
          <ac:chgData name="Daniela Aldescu (VERTIK)" userId="02d38be3-87d1-4341-8ad8-edc61badf429" providerId="ADAL" clId="{D60F4051-EAEE-444D-A555-E19108933737}" dt="2023-03-30T12:06:46.166" v="609" actId="1076"/>
          <ac:spMkLst>
            <pc:docMk/>
            <pc:sldMk cId="2390905485" sldId="289"/>
            <ac:spMk id="29" creationId="{1CD9C429-9983-6997-1F2C-FEA4AC85AA69}"/>
          </ac:spMkLst>
        </pc:spChg>
        <pc:spChg chg="add mod">
          <ac:chgData name="Daniela Aldescu (VERTIK)" userId="02d38be3-87d1-4341-8ad8-edc61badf429" providerId="ADAL" clId="{D60F4051-EAEE-444D-A555-E19108933737}" dt="2023-03-30T12:14:11.709" v="747" actId="20577"/>
          <ac:spMkLst>
            <pc:docMk/>
            <pc:sldMk cId="2390905485" sldId="289"/>
            <ac:spMk id="31" creationId="{CB50778F-A421-08EE-8E83-5BD2B94D70D4}"/>
          </ac:spMkLst>
        </pc:spChg>
        <pc:spChg chg="mod">
          <ac:chgData name="Daniela Aldescu (VERTIK)" userId="02d38be3-87d1-4341-8ad8-edc61badf429" providerId="ADAL" clId="{D60F4051-EAEE-444D-A555-E19108933737}" dt="2023-03-30T12:22:01.163" v="1010" actId="1037"/>
          <ac:spMkLst>
            <pc:docMk/>
            <pc:sldMk cId="2390905485" sldId="289"/>
            <ac:spMk id="34" creationId="{0472BB47-0405-1EBC-23C7-91E62615902B}"/>
          </ac:spMkLst>
        </pc:spChg>
        <pc:spChg chg="add mod">
          <ac:chgData name="Daniela Aldescu (VERTIK)" userId="02d38be3-87d1-4341-8ad8-edc61badf429" providerId="ADAL" clId="{D60F4051-EAEE-444D-A555-E19108933737}" dt="2023-03-30T12:14:08.120" v="746" actId="20577"/>
          <ac:spMkLst>
            <pc:docMk/>
            <pc:sldMk cId="2390905485" sldId="289"/>
            <ac:spMk id="36" creationId="{F2F41314-8653-590C-B6F5-FAF94864C12D}"/>
          </ac:spMkLst>
        </pc:spChg>
        <pc:spChg chg="add del mod">
          <ac:chgData name="Daniela Aldescu (VERTIK)" userId="02d38be3-87d1-4341-8ad8-edc61badf429" providerId="ADAL" clId="{D60F4051-EAEE-444D-A555-E19108933737}" dt="2023-03-30T12:14:42.087" v="759" actId="478"/>
          <ac:spMkLst>
            <pc:docMk/>
            <pc:sldMk cId="2390905485" sldId="289"/>
            <ac:spMk id="47" creationId="{61DF2C63-C28C-13EA-B4B6-A4D9E7DE82CA}"/>
          </ac:spMkLst>
        </pc:spChg>
        <pc:spChg chg="add del mod">
          <ac:chgData name="Daniela Aldescu (VERTIK)" userId="02d38be3-87d1-4341-8ad8-edc61badf429" providerId="ADAL" clId="{D60F4051-EAEE-444D-A555-E19108933737}" dt="2023-03-30T12:14:38.913" v="758" actId="478"/>
          <ac:spMkLst>
            <pc:docMk/>
            <pc:sldMk cId="2390905485" sldId="289"/>
            <ac:spMk id="49" creationId="{FF664FBA-6D49-2534-F0A1-1CEFF2145299}"/>
          </ac:spMkLst>
        </pc:spChg>
        <pc:spChg chg="add mod">
          <ac:chgData name="Daniela Aldescu (VERTIK)" userId="02d38be3-87d1-4341-8ad8-edc61badf429" providerId="ADAL" clId="{D60F4051-EAEE-444D-A555-E19108933737}" dt="2023-03-30T12:03:11.859" v="556" actId="1076"/>
          <ac:spMkLst>
            <pc:docMk/>
            <pc:sldMk cId="2390905485" sldId="289"/>
            <ac:spMk id="55" creationId="{03AA24D7-BF52-B137-257B-D1D11ADA8FE4}"/>
          </ac:spMkLst>
        </pc:spChg>
        <pc:spChg chg="add mod">
          <ac:chgData name="Daniela Aldescu (VERTIK)" userId="02d38be3-87d1-4341-8ad8-edc61badf429" providerId="ADAL" clId="{D60F4051-EAEE-444D-A555-E19108933737}" dt="2023-03-30T12:20:15.247" v="994" actId="20577"/>
          <ac:spMkLst>
            <pc:docMk/>
            <pc:sldMk cId="2390905485" sldId="289"/>
            <ac:spMk id="60" creationId="{9FAA11C1-F232-AE87-F4E9-11831874965B}"/>
          </ac:spMkLst>
        </pc:spChg>
        <pc:spChg chg="add del mod">
          <ac:chgData name="Daniela Aldescu (VERTIK)" userId="02d38be3-87d1-4341-8ad8-edc61badf429" providerId="ADAL" clId="{D60F4051-EAEE-444D-A555-E19108933737}" dt="2023-03-30T12:09:06.121" v="611" actId="478"/>
          <ac:spMkLst>
            <pc:docMk/>
            <pc:sldMk cId="2390905485" sldId="289"/>
            <ac:spMk id="62" creationId="{F9AA67EC-91AE-4FA4-782C-F5CCB40DC523}"/>
          </ac:spMkLst>
        </pc:spChg>
        <pc:spChg chg="add del mod">
          <ac:chgData name="Daniela Aldescu (VERTIK)" userId="02d38be3-87d1-4341-8ad8-edc61badf429" providerId="ADAL" clId="{D60F4051-EAEE-444D-A555-E19108933737}" dt="2023-03-30T11:49:03.933" v="470" actId="478"/>
          <ac:spMkLst>
            <pc:docMk/>
            <pc:sldMk cId="2390905485" sldId="289"/>
            <ac:spMk id="65" creationId="{8E5B95F4-00D9-D1F3-64E8-07DB7CA66E0E}"/>
          </ac:spMkLst>
        </pc:spChg>
        <pc:spChg chg="add del mod">
          <ac:chgData name="Daniela Aldescu (VERTIK)" userId="02d38be3-87d1-4341-8ad8-edc61badf429" providerId="ADAL" clId="{D60F4051-EAEE-444D-A555-E19108933737}" dt="2023-03-30T12:05:11.944" v="584" actId="478"/>
          <ac:spMkLst>
            <pc:docMk/>
            <pc:sldMk cId="2390905485" sldId="289"/>
            <ac:spMk id="67" creationId="{F683C964-0BF5-877B-0F2C-765EE4C91E15}"/>
          </ac:spMkLst>
        </pc:spChg>
        <pc:spChg chg="add mod">
          <ac:chgData name="Daniela Aldescu (VERTIK)" userId="02d38be3-87d1-4341-8ad8-edc61badf429" providerId="ADAL" clId="{D60F4051-EAEE-444D-A555-E19108933737}" dt="2023-03-30T12:00:35.756" v="547"/>
          <ac:spMkLst>
            <pc:docMk/>
            <pc:sldMk cId="2390905485" sldId="289"/>
            <ac:spMk id="68" creationId="{71B8F233-BAEB-76A4-11B9-0F289BB8C74D}"/>
          </ac:spMkLst>
        </pc:spChg>
        <pc:grpChg chg="del">
          <ac:chgData name="Daniela Aldescu (VERTIK)" userId="02d38be3-87d1-4341-8ad8-edc61badf429" providerId="ADAL" clId="{D60F4051-EAEE-444D-A555-E19108933737}" dt="2023-03-30T11:03:37.706" v="73" actId="478"/>
          <ac:grpSpMkLst>
            <pc:docMk/>
            <pc:sldMk cId="2390905485" sldId="289"/>
            <ac:grpSpMk id="44" creationId="{C45B5297-3726-D069-11F9-B9D699A9C90E}"/>
          </ac:grpSpMkLst>
        </pc:grpChg>
        <pc:graphicFrameChg chg="add del mod">
          <ac:chgData name="Daniela Aldescu (VERTIK)" userId="02d38be3-87d1-4341-8ad8-edc61badf429" providerId="ADAL" clId="{D60F4051-EAEE-444D-A555-E19108933737}" dt="2023-03-30T11:23:49.944" v="246" actId="478"/>
          <ac:graphicFrameMkLst>
            <pc:docMk/>
            <pc:sldMk cId="2390905485" sldId="289"/>
            <ac:graphicFrameMk id="6" creationId="{B3708DC9-CCB7-037C-E6E7-7BBD77CBF0ED}"/>
          </ac:graphicFrameMkLst>
        </pc:graphicFrameChg>
        <pc:graphicFrameChg chg="add del mod">
          <ac:chgData name="Daniela Aldescu (VERTIK)" userId="02d38be3-87d1-4341-8ad8-edc61badf429" providerId="ADAL" clId="{D60F4051-EAEE-444D-A555-E19108933737}" dt="2023-03-30T11:24:55.447" v="269" actId="478"/>
          <ac:graphicFrameMkLst>
            <pc:docMk/>
            <pc:sldMk cId="2390905485" sldId="289"/>
            <ac:graphicFrameMk id="45" creationId="{A0373961-E834-BB8E-F9E3-417DEDCCEFA6}"/>
          </ac:graphicFrameMkLst>
        </pc:graphicFrameChg>
        <pc:picChg chg="add del mod">
          <ac:chgData name="Daniela Aldescu (VERTIK)" userId="02d38be3-87d1-4341-8ad8-edc61badf429" providerId="ADAL" clId="{D60F4051-EAEE-444D-A555-E19108933737}" dt="2023-03-30T11:11:37.645" v="107" actId="478"/>
          <ac:picMkLst>
            <pc:docMk/>
            <pc:sldMk cId="2390905485" sldId="289"/>
            <ac:picMk id="24" creationId="{AEACD728-720D-3D10-E6A6-ECC2266824A9}"/>
          </ac:picMkLst>
        </pc:picChg>
        <pc:picChg chg="add mod">
          <ac:chgData name="Daniela Aldescu (VERTIK)" userId="02d38be3-87d1-4341-8ad8-edc61badf429" providerId="ADAL" clId="{D60F4051-EAEE-444D-A555-E19108933737}" dt="2023-03-30T12:19:45.628" v="960" actId="1035"/>
          <ac:picMkLst>
            <pc:docMk/>
            <pc:sldMk cId="2390905485" sldId="289"/>
            <ac:picMk id="33" creationId="{C223D0FD-551E-3425-2667-1F8B74C49766}"/>
          </ac:picMkLst>
        </pc:picChg>
        <pc:picChg chg="add mod">
          <ac:chgData name="Daniela Aldescu (VERTIK)" userId="02d38be3-87d1-4341-8ad8-edc61badf429" providerId="ADAL" clId="{D60F4051-EAEE-444D-A555-E19108933737}" dt="2023-03-30T12:19:37.459" v="933" actId="1035"/>
          <ac:picMkLst>
            <pc:docMk/>
            <pc:sldMk cId="2390905485" sldId="289"/>
            <ac:picMk id="35" creationId="{E23EE97F-1FC4-D824-B73B-FDF31E0C4122}"/>
          </ac:picMkLst>
        </pc:picChg>
        <pc:picChg chg="add del mod">
          <ac:chgData name="Daniela Aldescu (VERTIK)" userId="02d38be3-87d1-4341-8ad8-edc61badf429" providerId="ADAL" clId="{D60F4051-EAEE-444D-A555-E19108933737}" dt="2023-03-30T11:27:20.720" v="270" actId="478"/>
          <ac:picMkLst>
            <pc:docMk/>
            <pc:sldMk cId="2390905485" sldId="289"/>
            <ac:picMk id="52" creationId="{157C3EC9-4FAA-2F39-E62B-E4A071ADDEF1}"/>
          </ac:picMkLst>
        </pc:picChg>
        <pc:picChg chg="add del mod">
          <ac:chgData name="Daniela Aldescu (VERTIK)" userId="02d38be3-87d1-4341-8ad8-edc61badf429" providerId="ADAL" clId="{D60F4051-EAEE-444D-A555-E19108933737}" dt="2023-03-30T11:38:52.169" v="385" actId="478"/>
          <ac:picMkLst>
            <pc:docMk/>
            <pc:sldMk cId="2390905485" sldId="289"/>
            <ac:picMk id="54" creationId="{E383C916-3269-2BB2-6A5A-E1E12592CD91}"/>
          </ac:picMkLst>
        </pc:picChg>
        <pc:picChg chg="add mod">
          <ac:chgData name="Daniela Aldescu (VERTIK)" userId="02d38be3-87d1-4341-8ad8-edc61badf429" providerId="ADAL" clId="{D60F4051-EAEE-444D-A555-E19108933737}" dt="2023-03-30T12:19:33.191" v="920" actId="1036"/>
          <ac:picMkLst>
            <pc:docMk/>
            <pc:sldMk cId="2390905485" sldId="289"/>
            <ac:picMk id="56" creationId="{385A5395-4622-F398-5332-3BAB4B9A6F81}"/>
          </ac:picMkLst>
        </pc:picChg>
        <pc:picChg chg="add del mod">
          <ac:chgData name="Daniela Aldescu (VERTIK)" userId="02d38be3-87d1-4341-8ad8-edc61badf429" providerId="ADAL" clId="{D60F4051-EAEE-444D-A555-E19108933737}" dt="2023-03-30T12:17:28.616" v="785" actId="478"/>
          <ac:picMkLst>
            <pc:docMk/>
            <pc:sldMk cId="2390905485" sldId="289"/>
            <ac:picMk id="58" creationId="{471A0EE8-CB3C-1945-1068-8F48C6BD0D44}"/>
          </ac:picMkLst>
        </pc:picChg>
        <pc:picChg chg="add del mod">
          <ac:chgData name="Daniela Aldescu (VERTIK)" userId="02d38be3-87d1-4341-8ad8-edc61badf429" providerId="ADAL" clId="{D60F4051-EAEE-444D-A555-E19108933737}" dt="2023-03-30T12:09:08.337" v="612" actId="478"/>
          <ac:picMkLst>
            <pc:docMk/>
            <pc:sldMk cId="2390905485" sldId="289"/>
            <ac:picMk id="63" creationId="{28A361D8-817B-66DC-8629-1D4EC058331D}"/>
          </ac:picMkLst>
        </pc:picChg>
        <pc:picChg chg="add mod ord">
          <ac:chgData name="Daniela Aldescu (VERTIK)" userId="02d38be3-87d1-4341-8ad8-edc61badf429" providerId="ADAL" clId="{D60F4051-EAEE-444D-A555-E19108933737}" dt="2023-03-30T12:23:22.185" v="1013" actId="167"/>
          <ac:picMkLst>
            <pc:docMk/>
            <pc:sldMk cId="2390905485" sldId="289"/>
            <ac:picMk id="70" creationId="{D5D72FD5-FAE7-F487-3290-8E71D0E6374C}"/>
          </ac:picMkLst>
        </pc:picChg>
        <pc:picChg chg="add mod">
          <ac:chgData name="Daniela Aldescu (VERTIK)" userId="02d38be3-87d1-4341-8ad8-edc61badf429" providerId="ADAL" clId="{D60F4051-EAEE-444D-A555-E19108933737}" dt="2023-03-30T12:19:13.892" v="909" actId="1076"/>
          <ac:picMkLst>
            <pc:docMk/>
            <pc:sldMk cId="2390905485" sldId="289"/>
            <ac:picMk id="71" creationId="{E2D9B25C-8F8E-48D1-3576-C1DB7CDB4790}"/>
          </ac:picMkLst>
        </pc:picChg>
        <pc:cxnChg chg="add del mod">
          <ac:chgData name="Daniela Aldescu (VERTIK)" userId="02d38be3-87d1-4341-8ad8-edc61badf429" providerId="ADAL" clId="{D60F4051-EAEE-444D-A555-E19108933737}" dt="2023-03-30T11:24:07.151" v="252" actId="478"/>
          <ac:cxnSpMkLst>
            <pc:docMk/>
            <pc:sldMk cId="2390905485" sldId="289"/>
            <ac:cxnSpMk id="21" creationId="{455EB3CF-E9C9-4CA9-37C4-C9B3B6938446}"/>
          </ac:cxnSpMkLst>
        </pc:cxnChg>
        <pc:cxnChg chg="add del mod">
          <ac:chgData name="Daniela Aldescu (VERTIK)" userId="02d38be3-87d1-4341-8ad8-edc61badf429" providerId="ADAL" clId="{D60F4051-EAEE-444D-A555-E19108933737}" dt="2023-03-30T11:27:33.841" v="277" actId="478"/>
          <ac:cxnSpMkLst>
            <pc:docMk/>
            <pc:sldMk cId="2390905485" sldId="289"/>
            <ac:cxnSpMk id="50" creationId="{7CB68CD5-1CC0-6244-9A05-57115CF61CB4}"/>
          </ac:cxnSpMkLst>
        </pc:cxnChg>
      </pc:sldChg>
    </pc:docChg>
  </pc:docChgLst>
  <pc:docChgLst>
    <pc:chgData name="Andreea Irimia (VERTIK)" userId="6c309c73-671a-4d5b-9066-d3ab3cc5db4f" providerId="ADAL" clId="{1A40D2AC-1B0A-475A-86CA-58EB89FD8D6C}"/>
    <pc:docChg chg="undo custSel modSld">
      <pc:chgData name="Andreea Irimia (VERTIK)" userId="6c309c73-671a-4d5b-9066-d3ab3cc5db4f" providerId="ADAL" clId="{1A40D2AC-1B0A-475A-86CA-58EB89FD8D6C}" dt="2023-04-26T10:59:55.653" v="298" actId="554"/>
      <pc:docMkLst>
        <pc:docMk/>
      </pc:docMkLst>
      <pc:sldChg chg="modSp mod">
        <pc:chgData name="Andreea Irimia (VERTIK)" userId="6c309c73-671a-4d5b-9066-d3ab3cc5db4f" providerId="ADAL" clId="{1A40D2AC-1B0A-475A-86CA-58EB89FD8D6C}" dt="2023-04-26T09:01:45.574" v="80"/>
        <pc:sldMkLst>
          <pc:docMk/>
          <pc:sldMk cId="2830893281" sldId="257"/>
        </pc:sldMkLst>
        <pc:spChg chg="mod">
          <ac:chgData name="Andreea Irimia (VERTIK)" userId="6c309c73-671a-4d5b-9066-d3ab3cc5db4f" providerId="ADAL" clId="{1A40D2AC-1B0A-475A-86CA-58EB89FD8D6C}" dt="2023-04-26T09:01:45.574" v="80"/>
          <ac:spMkLst>
            <pc:docMk/>
            <pc:sldMk cId="2830893281" sldId="257"/>
            <ac:spMk id="11" creationId="{61454F09-CBDE-1758-29C1-5A02EB93DCD1}"/>
          </ac:spMkLst>
        </pc:spChg>
      </pc:sldChg>
      <pc:sldChg chg="modSp mod">
        <pc:chgData name="Andreea Irimia (VERTIK)" userId="6c309c73-671a-4d5b-9066-d3ab3cc5db4f" providerId="ADAL" clId="{1A40D2AC-1B0A-475A-86CA-58EB89FD8D6C}" dt="2023-04-26T09:01:45.574" v="80"/>
        <pc:sldMkLst>
          <pc:docMk/>
          <pc:sldMk cId="1363556012" sldId="264"/>
        </pc:sldMkLst>
        <pc:spChg chg="mod">
          <ac:chgData name="Andreea Irimia (VERTIK)" userId="6c309c73-671a-4d5b-9066-d3ab3cc5db4f" providerId="ADAL" clId="{1A40D2AC-1B0A-475A-86CA-58EB89FD8D6C}" dt="2023-04-26T09:01:45.574" v="80"/>
          <ac:spMkLst>
            <pc:docMk/>
            <pc:sldMk cId="1363556012" sldId="264"/>
            <ac:spMk id="8" creationId="{2D8B6693-B1E7-FBDA-FA3A-AA927755E4BC}"/>
          </ac:spMkLst>
        </pc:spChg>
        <pc:spChg chg="mod">
          <ac:chgData name="Andreea Irimia (VERTIK)" userId="6c309c73-671a-4d5b-9066-d3ab3cc5db4f" providerId="ADAL" clId="{1A40D2AC-1B0A-475A-86CA-58EB89FD8D6C}" dt="2023-04-26T09:01:45.574" v="80"/>
          <ac:spMkLst>
            <pc:docMk/>
            <pc:sldMk cId="1363556012" sldId="264"/>
            <ac:spMk id="16" creationId="{99B5865D-D189-6325-B53D-BC6629C0780B}"/>
          </ac:spMkLst>
        </pc:spChg>
        <pc:spChg chg="mod">
          <ac:chgData name="Andreea Irimia (VERTIK)" userId="6c309c73-671a-4d5b-9066-d3ab3cc5db4f" providerId="ADAL" clId="{1A40D2AC-1B0A-475A-86CA-58EB89FD8D6C}" dt="2023-04-26T09:01:45.574" v="80"/>
          <ac:spMkLst>
            <pc:docMk/>
            <pc:sldMk cId="1363556012" sldId="264"/>
            <ac:spMk id="32" creationId="{2821440E-41A9-1E68-CD5E-316038877234}"/>
          </ac:spMkLst>
        </pc:spChg>
        <pc:spChg chg="mod">
          <ac:chgData name="Andreea Irimia (VERTIK)" userId="6c309c73-671a-4d5b-9066-d3ab3cc5db4f" providerId="ADAL" clId="{1A40D2AC-1B0A-475A-86CA-58EB89FD8D6C}" dt="2023-04-26T09:01:45.574" v="80"/>
          <ac:spMkLst>
            <pc:docMk/>
            <pc:sldMk cId="1363556012" sldId="264"/>
            <ac:spMk id="41" creationId="{ED4F1C05-82FB-F7AB-BF68-B411916A1163}"/>
          </ac:spMkLst>
        </pc:spChg>
        <pc:spChg chg="mod">
          <ac:chgData name="Andreea Irimia (VERTIK)" userId="6c309c73-671a-4d5b-9066-d3ab3cc5db4f" providerId="ADAL" clId="{1A40D2AC-1B0A-475A-86CA-58EB89FD8D6C}" dt="2023-04-26T09:01:45.574" v="80"/>
          <ac:spMkLst>
            <pc:docMk/>
            <pc:sldMk cId="1363556012" sldId="264"/>
            <ac:spMk id="44" creationId="{CBEE1D9D-E0CC-CC95-4DF5-8F8BBE7BB38F}"/>
          </ac:spMkLst>
        </pc:spChg>
      </pc:sldChg>
      <pc:sldChg chg="addSp modSp mod">
        <pc:chgData name="Andreea Irimia (VERTIK)" userId="6c309c73-671a-4d5b-9066-d3ab3cc5db4f" providerId="ADAL" clId="{1A40D2AC-1B0A-475A-86CA-58EB89FD8D6C}" dt="2023-04-26T10:55:57.724" v="284" actId="1076"/>
        <pc:sldMkLst>
          <pc:docMk/>
          <pc:sldMk cId="3599623352" sldId="268"/>
        </pc:sldMkLst>
        <pc:spChg chg="mod">
          <ac:chgData name="Andreea Irimia (VERTIK)" userId="6c309c73-671a-4d5b-9066-d3ab3cc5db4f" providerId="ADAL" clId="{1A40D2AC-1B0A-475A-86CA-58EB89FD8D6C}" dt="2023-04-26T10:55:50.814" v="283" actId="20577"/>
          <ac:spMkLst>
            <pc:docMk/>
            <pc:sldMk cId="3599623352" sldId="268"/>
            <ac:spMk id="2" creationId="{56830309-C456-BFEB-F33C-0B9FD2AEFCE6}"/>
          </ac:spMkLst>
        </pc:spChg>
        <pc:spChg chg="add mod">
          <ac:chgData name="Andreea Irimia (VERTIK)" userId="6c309c73-671a-4d5b-9066-d3ab3cc5db4f" providerId="ADAL" clId="{1A40D2AC-1B0A-475A-86CA-58EB89FD8D6C}" dt="2023-04-26T10:51:12.500" v="243" actId="2711"/>
          <ac:spMkLst>
            <pc:docMk/>
            <pc:sldMk cId="3599623352" sldId="268"/>
            <ac:spMk id="9" creationId="{95B6CD63-77FA-22F4-54D5-22FA46C95571}"/>
          </ac:spMkLst>
        </pc:spChg>
        <pc:spChg chg="mod">
          <ac:chgData name="Andreea Irimia (VERTIK)" userId="6c309c73-671a-4d5b-9066-d3ab3cc5db4f" providerId="ADAL" clId="{1A40D2AC-1B0A-475A-86CA-58EB89FD8D6C}" dt="2023-04-26T10:55:57.724" v="284" actId="1076"/>
          <ac:spMkLst>
            <pc:docMk/>
            <pc:sldMk cId="3599623352" sldId="268"/>
            <ac:spMk id="10" creationId="{28F4AC71-75E8-A4EE-EC9D-EB7C4905E8C9}"/>
          </ac:spMkLst>
        </pc:spChg>
        <pc:graphicFrameChg chg="mod">
          <ac:chgData name="Andreea Irimia (VERTIK)" userId="6c309c73-671a-4d5b-9066-d3ab3cc5db4f" providerId="ADAL" clId="{1A40D2AC-1B0A-475A-86CA-58EB89FD8D6C}" dt="2023-04-26T09:01:45.574" v="80"/>
          <ac:graphicFrameMkLst>
            <pc:docMk/>
            <pc:sldMk cId="3599623352" sldId="268"/>
            <ac:graphicFrameMk id="6" creationId="{B2E522C5-4A1F-E3A0-2C48-3457D252C3FD}"/>
          </ac:graphicFrameMkLst>
        </pc:graphicFrameChg>
      </pc:sldChg>
      <pc:sldChg chg="addSp modSp mod">
        <pc:chgData name="Andreea Irimia (VERTIK)" userId="6c309c73-671a-4d5b-9066-d3ab3cc5db4f" providerId="ADAL" clId="{1A40D2AC-1B0A-475A-86CA-58EB89FD8D6C}" dt="2023-04-26T10:56:37.085" v="288" actId="1035"/>
        <pc:sldMkLst>
          <pc:docMk/>
          <pc:sldMk cId="994190362" sldId="269"/>
        </pc:sldMkLst>
        <pc:spChg chg="mod">
          <ac:chgData name="Andreea Irimia (VERTIK)" userId="6c309c73-671a-4d5b-9066-d3ab3cc5db4f" providerId="ADAL" clId="{1A40D2AC-1B0A-475A-86CA-58EB89FD8D6C}" dt="2023-04-26T10:56:34.008" v="285" actId="1076"/>
          <ac:spMkLst>
            <pc:docMk/>
            <pc:sldMk cId="994190362" sldId="269"/>
            <ac:spMk id="8" creationId="{9A802702-48FC-139F-0BB0-91370FC34441}"/>
          </ac:spMkLst>
        </pc:spChg>
        <pc:spChg chg="add mod">
          <ac:chgData name="Andreea Irimia (VERTIK)" userId="6c309c73-671a-4d5b-9066-d3ab3cc5db4f" providerId="ADAL" clId="{1A40D2AC-1B0A-475A-86CA-58EB89FD8D6C}" dt="2023-04-26T10:53:55.245" v="261"/>
          <ac:spMkLst>
            <pc:docMk/>
            <pc:sldMk cId="994190362" sldId="269"/>
            <ac:spMk id="12" creationId="{61C6791A-8777-5C1F-9B2D-AC88501B7F88}"/>
          </ac:spMkLst>
        </pc:spChg>
        <pc:graphicFrameChg chg="mod modGraphic">
          <ac:chgData name="Andreea Irimia (VERTIK)" userId="6c309c73-671a-4d5b-9066-d3ab3cc5db4f" providerId="ADAL" clId="{1A40D2AC-1B0A-475A-86CA-58EB89FD8D6C}" dt="2023-04-26T09:03:06.270" v="103" actId="20577"/>
          <ac:graphicFrameMkLst>
            <pc:docMk/>
            <pc:sldMk cId="994190362" sldId="269"/>
            <ac:graphicFrameMk id="6" creationId="{316FDA18-58CD-0CE7-DA4B-87057E5CA147}"/>
          </ac:graphicFrameMkLst>
        </pc:graphicFrameChg>
        <pc:picChg chg="mod">
          <ac:chgData name="Andreea Irimia (VERTIK)" userId="6c309c73-671a-4d5b-9066-d3ab3cc5db4f" providerId="ADAL" clId="{1A40D2AC-1B0A-475A-86CA-58EB89FD8D6C}" dt="2023-04-26T10:52:16.550" v="245" actId="1076"/>
          <ac:picMkLst>
            <pc:docMk/>
            <pc:sldMk cId="994190362" sldId="269"/>
            <ac:picMk id="9" creationId="{E819F5B4-B18B-D91E-421C-768B0D4410A9}"/>
          </ac:picMkLst>
        </pc:picChg>
        <pc:picChg chg="mod">
          <ac:chgData name="Andreea Irimia (VERTIK)" userId="6c309c73-671a-4d5b-9066-d3ab3cc5db4f" providerId="ADAL" clId="{1A40D2AC-1B0A-475A-86CA-58EB89FD8D6C}" dt="2023-04-26T10:52:19.254" v="246" actId="1076"/>
          <ac:picMkLst>
            <pc:docMk/>
            <pc:sldMk cId="994190362" sldId="269"/>
            <ac:picMk id="10" creationId="{4791CA80-34B9-7350-2F17-2E134817E031}"/>
          </ac:picMkLst>
        </pc:picChg>
        <pc:picChg chg="mod">
          <ac:chgData name="Andreea Irimia (VERTIK)" userId="6c309c73-671a-4d5b-9066-d3ab3cc5db4f" providerId="ADAL" clId="{1A40D2AC-1B0A-475A-86CA-58EB89FD8D6C}" dt="2023-04-26T10:56:37.085" v="288" actId="1035"/>
          <ac:picMkLst>
            <pc:docMk/>
            <pc:sldMk cId="994190362" sldId="269"/>
            <ac:picMk id="11" creationId="{DAD0ED84-3B28-F40E-FCDB-7291C43E1C3D}"/>
          </ac:picMkLst>
        </pc:picChg>
      </pc:sldChg>
      <pc:sldChg chg="modSp mod">
        <pc:chgData name="Andreea Irimia (VERTIK)" userId="6c309c73-671a-4d5b-9066-d3ab3cc5db4f" providerId="ADAL" clId="{1A40D2AC-1B0A-475A-86CA-58EB89FD8D6C}" dt="2023-04-26T09:11:43.437" v="109" actId="20577"/>
        <pc:sldMkLst>
          <pc:docMk/>
          <pc:sldMk cId="2196377351" sldId="270"/>
        </pc:sldMkLst>
        <pc:spChg chg="mod">
          <ac:chgData name="Andreea Irimia (VERTIK)" userId="6c309c73-671a-4d5b-9066-d3ab3cc5db4f" providerId="ADAL" clId="{1A40D2AC-1B0A-475A-86CA-58EB89FD8D6C}" dt="2023-04-26T09:11:43.437" v="109" actId="20577"/>
          <ac:spMkLst>
            <pc:docMk/>
            <pc:sldMk cId="2196377351" sldId="270"/>
            <ac:spMk id="14" creationId="{4C3CAE73-4615-692A-82AD-0607E25AB211}"/>
          </ac:spMkLst>
        </pc:spChg>
      </pc:sldChg>
      <pc:sldChg chg="modSp mod">
        <pc:chgData name="Andreea Irimia (VERTIK)" userId="6c309c73-671a-4d5b-9066-d3ab3cc5db4f" providerId="ADAL" clId="{1A40D2AC-1B0A-475A-86CA-58EB89FD8D6C}" dt="2023-04-26T10:41:41.651" v="211" actId="114"/>
        <pc:sldMkLst>
          <pc:docMk/>
          <pc:sldMk cId="2794110042" sldId="273"/>
        </pc:sldMkLst>
        <pc:spChg chg="mod">
          <ac:chgData name="Andreea Irimia (VERTIK)" userId="6c309c73-671a-4d5b-9066-d3ab3cc5db4f" providerId="ADAL" clId="{1A40D2AC-1B0A-475A-86CA-58EB89FD8D6C}" dt="2023-04-26T10:41:41.651" v="211" actId="114"/>
          <ac:spMkLst>
            <pc:docMk/>
            <pc:sldMk cId="2794110042" sldId="273"/>
            <ac:spMk id="60" creationId="{E3314EED-08E0-AB0C-BB4C-573C75EB2908}"/>
          </ac:spMkLst>
        </pc:spChg>
      </pc:sldChg>
      <pc:sldChg chg="modSp mod">
        <pc:chgData name="Andreea Irimia (VERTIK)" userId="6c309c73-671a-4d5b-9066-d3ab3cc5db4f" providerId="ADAL" clId="{1A40D2AC-1B0A-475A-86CA-58EB89FD8D6C}" dt="2023-04-26T09:01:45.574" v="80"/>
        <pc:sldMkLst>
          <pc:docMk/>
          <pc:sldMk cId="87892203" sldId="274"/>
        </pc:sldMkLst>
        <pc:spChg chg="mod">
          <ac:chgData name="Andreea Irimia (VERTIK)" userId="6c309c73-671a-4d5b-9066-d3ab3cc5db4f" providerId="ADAL" clId="{1A40D2AC-1B0A-475A-86CA-58EB89FD8D6C}" dt="2023-04-26T09:01:45.574" v="80"/>
          <ac:spMkLst>
            <pc:docMk/>
            <pc:sldMk cId="87892203" sldId="274"/>
            <ac:spMk id="56" creationId="{45C1118B-AD3D-FAD8-0122-151D575606B2}"/>
          </ac:spMkLst>
        </pc:spChg>
        <pc:spChg chg="mod">
          <ac:chgData name="Andreea Irimia (VERTIK)" userId="6c309c73-671a-4d5b-9066-d3ab3cc5db4f" providerId="ADAL" clId="{1A40D2AC-1B0A-475A-86CA-58EB89FD8D6C}" dt="2023-04-26T09:01:45.574" v="80"/>
          <ac:spMkLst>
            <pc:docMk/>
            <pc:sldMk cId="87892203" sldId="274"/>
            <ac:spMk id="59" creationId="{7D4BE6B2-C68C-BA38-C180-C3DA07EE034D}"/>
          </ac:spMkLst>
        </pc:spChg>
        <pc:spChg chg="mod">
          <ac:chgData name="Andreea Irimia (VERTIK)" userId="6c309c73-671a-4d5b-9066-d3ab3cc5db4f" providerId="ADAL" clId="{1A40D2AC-1B0A-475A-86CA-58EB89FD8D6C}" dt="2023-04-26T09:01:45.574" v="80"/>
          <ac:spMkLst>
            <pc:docMk/>
            <pc:sldMk cId="87892203" sldId="274"/>
            <ac:spMk id="62" creationId="{F006F714-2A22-2BA0-BCAC-700409DCCF14}"/>
          </ac:spMkLst>
        </pc:spChg>
        <pc:spChg chg="mod">
          <ac:chgData name="Andreea Irimia (VERTIK)" userId="6c309c73-671a-4d5b-9066-d3ab3cc5db4f" providerId="ADAL" clId="{1A40D2AC-1B0A-475A-86CA-58EB89FD8D6C}" dt="2023-04-26T09:01:45.574" v="80"/>
          <ac:spMkLst>
            <pc:docMk/>
            <pc:sldMk cId="87892203" sldId="274"/>
            <ac:spMk id="65" creationId="{D46B631E-CB91-3130-89C1-10C9DDE90C93}"/>
          </ac:spMkLst>
        </pc:spChg>
        <pc:spChg chg="mod">
          <ac:chgData name="Andreea Irimia (VERTIK)" userId="6c309c73-671a-4d5b-9066-d3ab3cc5db4f" providerId="ADAL" clId="{1A40D2AC-1B0A-475A-86CA-58EB89FD8D6C}" dt="2023-04-26T09:01:45.574" v="80"/>
          <ac:spMkLst>
            <pc:docMk/>
            <pc:sldMk cId="87892203" sldId="274"/>
            <ac:spMk id="68" creationId="{CF6982E0-3ABA-1740-CC40-8A37E8297B30}"/>
          </ac:spMkLst>
        </pc:spChg>
        <pc:spChg chg="mod">
          <ac:chgData name="Andreea Irimia (VERTIK)" userId="6c309c73-671a-4d5b-9066-d3ab3cc5db4f" providerId="ADAL" clId="{1A40D2AC-1B0A-475A-86CA-58EB89FD8D6C}" dt="2023-04-26T09:01:45.574" v="80"/>
          <ac:spMkLst>
            <pc:docMk/>
            <pc:sldMk cId="87892203" sldId="274"/>
            <ac:spMk id="71" creationId="{19CBFAA8-9E1C-8806-1F0F-441E9281A16F}"/>
          </ac:spMkLst>
        </pc:spChg>
        <pc:spChg chg="mod">
          <ac:chgData name="Andreea Irimia (VERTIK)" userId="6c309c73-671a-4d5b-9066-d3ab3cc5db4f" providerId="ADAL" clId="{1A40D2AC-1B0A-475A-86CA-58EB89FD8D6C}" dt="2023-04-26T09:01:45.574" v="80"/>
          <ac:spMkLst>
            <pc:docMk/>
            <pc:sldMk cId="87892203" sldId="274"/>
            <ac:spMk id="89" creationId="{8F6B19C4-E9A7-BCE8-6E02-EC7EE359AAE4}"/>
          </ac:spMkLst>
        </pc:spChg>
        <pc:spChg chg="mod">
          <ac:chgData name="Andreea Irimia (VERTIK)" userId="6c309c73-671a-4d5b-9066-d3ab3cc5db4f" providerId="ADAL" clId="{1A40D2AC-1B0A-475A-86CA-58EB89FD8D6C}" dt="2023-04-26T09:01:45.574" v="80"/>
          <ac:spMkLst>
            <pc:docMk/>
            <pc:sldMk cId="87892203" sldId="274"/>
            <ac:spMk id="121" creationId="{59ECFE2E-CC63-3EDB-66BB-5C15DBD7F04B}"/>
          </ac:spMkLst>
        </pc:spChg>
      </pc:sldChg>
      <pc:sldChg chg="modSp">
        <pc:chgData name="Andreea Irimia (VERTIK)" userId="6c309c73-671a-4d5b-9066-d3ab3cc5db4f" providerId="ADAL" clId="{1A40D2AC-1B0A-475A-86CA-58EB89FD8D6C}" dt="2023-04-26T09:01:45.574" v="80"/>
        <pc:sldMkLst>
          <pc:docMk/>
          <pc:sldMk cId="579970119" sldId="276"/>
        </pc:sldMkLst>
        <pc:spChg chg="mod">
          <ac:chgData name="Andreea Irimia (VERTIK)" userId="6c309c73-671a-4d5b-9066-d3ab3cc5db4f" providerId="ADAL" clId="{1A40D2AC-1B0A-475A-86CA-58EB89FD8D6C}" dt="2023-04-26T09:01:45.574" v="80"/>
          <ac:spMkLst>
            <pc:docMk/>
            <pc:sldMk cId="579970119" sldId="276"/>
            <ac:spMk id="16" creationId="{8D37D07A-0E05-6590-D106-53E55C099FF0}"/>
          </ac:spMkLst>
        </pc:spChg>
      </pc:sldChg>
      <pc:sldChg chg="modSp">
        <pc:chgData name="Andreea Irimia (VERTIK)" userId="6c309c73-671a-4d5b-9066-d3ab3cc5db4f" providerId="ADAL" clId="{1A40D2AC-1B0A-475A-86CA-58EB89FD8D6C}" dt="2023-04-26T09:01:45.574" v="80"/>
        <pc:sldMkLst>
          <pc:docMk/>
          <pc:sldMk cId="3521239918" sldId="279"/>
        </pc:sldMkLst>
        <pc:spChg chg="mod">
          <ac:chgData name="Andreea Irimia (VERTIK)" userId="6c309c73-671a-4d5b-9066-d3ab3cc5db4f" providerId="ADAL" clId="{1A40D2AC-1B0A-475A-86CA-58EB89FD8D6C}" dt="2023-04-26T09:01:45.574" v="80"/>
          <ac:spMkLst>
            <pc:docMk/>
            <pc:sldMk cId="3521239918" sldId="279"/>
            <ac:spMk id="5" creationId="{01AF1563-DEE5-730D-A508-23D085E2D47B}"/>
          </ac:spMkLst>
        </pc:spChg>
      </pc:sldChg>
      <pc:sldChg chg="addSp modSp mod">
        <pc:chgData name="Andreea Irimia (VERTIK)" userId="6c309c73-671a-4d5b-9066-d3ab3cc5db4f" providerId="ADAL" clId="{1A40D2AC-1B0A-475A-86CA-58EB89FD8D6C}" dt="2023-04-26T10:54:04.405" v="262"/>
        <pc:sldMkLst>
          <pc:docMk/>
          <pc:sldMk cId="210269856" sldId="285"/>
        </pc:sldMkLst>
        <pc:spChg chg="add mod">
          <ac:chgData name="Andreea Irimia (VERTIK)" userId="6c309c73-671a-4d5b-9066-d3ab3cc5db4f" providerId="ADAL" clId="{1A40D2AC-1B0A-475A-86CA-58EB89FD8D6C}" dt="2023-04-26T10:54:04.405" v="262"/>
          <ac:spMkLst>
            <pc:docMk/>
            <pc:sldMk cId="210269856" sldId="285"/>
            <ac:spMk id="6" creationId="{A04F141F-32E1-85DF-2ED7-598591A6CA8B}"/>
          </ac:spMkLst>
        </pc:spChg>
        <pc:spChg chg="mod">
          <ac:chgData name="Andreea Irimia (VERTIK)" userId="6c309c73-671a-4d5b-9066-d3ab3cc5db4f" providerId="ADAL" clId="{1A40D2AC-1B0A-475A-86CA-58EB89FD8D6C}" dt="2023-04-26T08:27:21.349" v="52" actId="20577"/>
          <ac:spMkLst>
            <pc:docMk/>
            <pc:sldMk cId="210269856" sldId="285"/>
            <ac:spMk id="55" creationId="{1D9B8CE0-2288-0A55-ADC9-5FA2EC532E79}"/>
          </ac:spMkLst>
        </pc:spChg>
        <pc:spChg chg="mod">
          <ac:chgData name="Andreea Irimia (VERTIK)" userId="6c309c73-671a-4d5b-9066-d3ab3cc5db4f" providerId="ADAL" clId="{1A40D2AC-1B0A-475A-86CA-58EB89FD8D6C}" dt="2023-04-26T10:23:30.203" v="196" actId="20577"/>
          <ac:spMkLst>
            <pc:docMk/>
            <pc:sldMk cId="210269856" sldId="285"/>
            <ac:spMk id="58" creationId="{FB5EF1A0-AF9A-DD31-B3E6-8C0F2D97BCFD}"/>
          </ac:spMkLst>
        </pc:spChg>
        <pc:spChg chg="mod">
          <ac:chgData name="Andreea Irimia (VERTIK)" userId="6c309c73-671a-4d5b-9066-d3ab3cc5db4f" providerId="ADAL" clId="{1A40D2AC-1B0A-475A-86CA-58EB89FD8D6C}" dt="2023-04-26T08:41:23.293" v="64" actId="20577"/>
          <ac:spMkLst>
            <pc:docMk/>
            <pc:sldMk cId="210269856" sldId="285"/>
            <ac:spMk id="61" creationId="{3D3A5775-5E2A-441E-7917-92354CD6C6F5}"/>
          </ac:spMkLst>
        </pc:spChg>
        <pc:spChg chg="mod">
          <ac:chgData name="Andreea Irimia (VERTIK)" userId="6c309c73-671a-4d5b-9066-d3ab3cc5db4f" providerId="ADAL" clId="{1A40D2AC-1B0A-475A-86CA-58EB89FD8D6C}" dt="2023-04-26T10:22:29.268" v="188" actId="13926"/>
          <ac:spMkLst>
            <pc:docMk/>
            <pc:sldMk cId="210269856" sldId="285"/>
            <ac:spMk id="67" creationId="{F9B8EC86-6748-B64B-34FB-B6B2880FF50E}"/>
          </ac:spMkLst>
        </pc:spChg>
        <pc:grpChg chg="mod">
          <ac:chgData name="Andreea Irimia (VERTIK)" userId="6c309c73-671a-4d5b-9066-d3ab3cc5db4f" providerId="ADAL" clId="{1A40D2AC-1B0A-475A-86CA-58EB89FD8D6C}" dt="2023-04-03T13:42:34.878" v="4" actId="1076"/>
          <ac:grpSpMkLst>
            <pc:docMk/>
            <pc:sldMk cId="210269856" sldId="285"/>
            <ac:grpSpMk id="59" creationId="{944C9DFF-BD6B-119F-8D26-867D835C288C}"/>
          </ac:grpSpMkLst>
        </pc:grpChg>
        <pc:grpChg chg="mod">
          <ac:chgData name="Andreea Irimia (VERTIK)" userId="6c309c73-671a-4d5b-9066-d3ab3cc5db4f" providerId="ADAL" clId="{1A40D2AC-1B0A-475A-86CA-58EB89FD8D6C}" dt="2023-04-26T08:42:02.071" v="65" actId="1076"/>
          <ac:grpSpMkLst>
            <pc:docMk/>
            <pc:sldMk cId="210269856" sldId="285"/>
            <ac:grpSpMk id="65" creationId="{40B0DBC7-90A0-65B1-3C19-65D60F58CE25}"/>
          </ac:grpSpMkLst>
        </pc:grpChg>
      </pc:sldChg>
      <pc:sldChg chg="addSp modSp mod">
        <pc:chgData name="Andreea Irimia (VERTIK)" userId="6c309c73-671a-4d5b-9066-d3ab3cc5db4f" providerId="ADAL" clId="{1A40D2AC-1B0A-475A-86CA-58EB89FD8D6C}" dt="2023-04-26T10:54:21.430" v="266" actId="1076"/>
        <pc:sldMkLst>
          <pc:docMk/>
          <pc:sldMk cId="1171275005" sldId="286"/>
        </pc:sldMkLst>
        <pc:spChg chg="add mod">
          <ac:chgData name="Andreea Irimia (VERTIK)" userId="6c309c73-671a-4d5b-9066-d3ab3cc5db4f" providerId="ADAL" clId="{1A40D2AC-1B0A-475A-86CA-58EB89FD8D6C}" dt="2023-04-26T10:54:21.430" v="266" actId="1076"/>
          <ac:spMkLst>
            <pc:docMk/>
            <pc:sldMk cId="1171275005" sldId="286"/>
            <ac:spMk id="6" creationId="{57F2CE7F-42A5-500B-B11F-0691D9C87C83}"/>
          </ac:spMkLst>
        </pc:spChg>
      </pc:sldChg>
      <pc:sldChg chg="addSp modSp mod">
        <pc:chgData name="Andreea Irimia (VERTIK)" userId="6c309c73-671a-4d5b-9066-d3ab3cc5db4f" providerId="ADAL" clId="{1A40D2AC-1B0A-475A-86CA-58EB89FD8D6C}" dt="2023-04-26T10:59:55.653" v="298" actId="554"/>
        <pc:sldMkLst>
          <pc:docMk/>
          <pc:sldMk cId="3299475931" sldId="287"/>
        </pc:sldMkLst>
        <pc:spChg chg="mod">
          <ac:chgData name="Andreea Irimia (VERTIK)" userId="6c309c73-671a-4d5b-9066-d3ab3cc5db4f" providerId="ADAL" clId="{1A40D2AC-1B0A-475A-86CA-58EB89FD8D6C}" dt="2023-04-26T10:59:55.653" v="298" actId="554"/>
          <ac:spMkLst>
            <pc:docMk/>
            <pc:sldMk cId="3299475931" sldId="287"/>
            <ac:spMk id="9" creationId="{4BFAB3E4-7196-89AE-668C-B7832624CCB0}"/>
          </ac:spMkLst>
        </pc:spChg>
        <pc:spChg chg="mod">
          <ac:chgData name="Andreea Irimia (VERTIK)" userId="6c309c73-671a-4d5b-9066-d3ab3cc5db4f" providerId="ADAL" clId="{1A40D2AC-1B0A-475A-86CA-58EB89FD8D6C}" dt="2023-04-26T10:58:43.499" v="291" actId="554"/>
          <ac:spMkLst>
            <pc:docMk/>
            <pc:sldMk cId="3299475931" sldId="287"/>
            <ac:spMk id="11" creationId="{2E86C96E-52D9-F3F1-D0A9-9D33FBBCCC75}"/>
          </ac:spMkLst>
        </pc:spChg>
        <pc:spChg chg="add mod">
          <ac:chgData name="Andreea Irimia (VERTIK)" userId="6c309c73-671a-4d5b-9066-d3ab3cc5db4f" providerId="ADAL" clId="{1A40D2AC-1B0A-475A-86CA-58EB89FD8D6C}" dt="2023-04-26T10:58:43.499" v="291" actId="554"/>
          <ac:spMkLst>
            <pc:docMk/>
            <pc:sldMk cId="3299475931" sldId="287"/>
            <ac:spMk id="16" creationId="{664386C3-28D4-8533-23E9-EBA0B25D0F29}"/>
          </ac:spMkLst>
        </pc:spChg>
        <pc:spChg chg="mod">
          <ac:chgData name="Andreea Irimia (VERTIK)" userId="6c309c73-671a-4d5b-9066-d3ab3cc5db4f" providerId="ADAL" clId="{1A40D2AC-1B0A-475A-86CA-58EB89FD8D6C}" dt="2023-04-26T10:58:43.499" v="291" actId="554"/>
          <ac:spMkLst>
            <pc:docMk/>
            <pc:sldMk cId="3299475931" sldId="287"/>
            <ac:spMk id="17" creationId="{88DBE9FF-C743-C503-42C8-F7F519EE6113}"/>
          </ac:spMkLst>
        </pc:spChg>
        <pc:spChg chg="add mod">
          <ac:chgData name="Andreea Irimia (VERTIK)" userId="6c309c73-671a-4d5b-9066-d3ab3cc5db4f" providerId="ADAL" clId="{1A40D2AC-1B0A-475A-86CA-58EB89FD8D6C}" dt="2023-04-26T10:59:55.653" v="298" actId="554"/>
          <ac:spMkLst>
            <pc:docMk/>
            <pc:sldMk cId="3299475931" sldId="287"/>
            <ac:spMk id="18" creationId="{6993D335-9D8A-AA25-1113-B2308385E6E9}"/>
          </ac:spMkLst>
        </pc:spChg>
        <pc:spChg chg="mod">
          <ac:chgData name="Andreea Irimia (VERTIK)" userId="6c309c73-671a-4d5b-9066-d3ab3cc5db4f" providerId="ADAL" clId="{1A40D2AC-1B0A-475A-86CA-58EB89FD8D6C}" dt="2023-04-26T10:59:55.653" v="298" actId="554"/>
          <ac:spMkLst>
            <pc:docMk/>
            <pc:sldMk cId="3299475931" sldId="287"/>
            <ac:spMk id="21" creationId="{075B8968-18D6-9643-5874-E6E6753F357F}"/>
          </ac:spMkLst>
        </pc:spChg>
        <pc:spChg chg="mod">
          <ac:chgData name="Andreea Irimia (VERTIK)" userId="6c309c73-671a-4d5b-9066-d3ab3cc5db4f" providerId="ADAL" clId="{1A40D2AC-1B0A-475A-86CA-58EB89FD8D6C}" dt="2023-04-26T10:58:43.499" v="291" actId="554"/>
          <ac:spMkLst>
            <pc:docMk/>
            <pc:sldMk cId="3299475931" sldId="287"/>
            <ac:spMk id="25" creationId="{2CD16DB2-BE65-CA26-73D1-5EE262A0F02D}"/>
          </ac:spMkLst>
        </pc:spChg>
        <pc:spChg chg="mod">
          <ac:chgData name="Andreea Irimia (VERTIK)" userId="6c309c73-671a-4d5b-9066-d3ab3cc5db4f" providerId="ADAL" clId="{1A40D2AC-1B0A-475A-86CA-58EB89FD8D6C}" dt="2023-04-26T10:59:55.653" v="298" actId="554"/>
          <ac:spMkLst>
            <pc:docMk/>
            <pc:sldMk cId="3299475931" sldId="287"/>
            <ac:spMk id="27" creationId="{99B1F8C5-208E-D0BB-09D7-374585457AB4}"/>
          </ac:spMkLst>
        </pc:spChg>
        <pc:spChg chg="mod">
          <ac:chgData name="Andreea Irimia (VERTIK)" userId="6c309c73-671a-4d5b-9066-d3ab3cc5db4f" providerId="ADAL" clId="{1A40D2AC-1B0A-475A-86CA-58EB89FD8D6C}" dt="2023-04-26T10:53:19.736" v="260" actId="20577"/>
          <ac:spMkLst>
            <pc:docMk/>
            <pc:sldMk cId="3299475931" sldId="287"/>
            <ac:spMk id="34" creationId="{0472BB47-0405-1EBC-23C7-91E62615902B}"/>
          </ac:spMkLst>
        </pc:spChg>
        <pc:spChg chg="mod">
          <ac:chgData name="Andreea Irimia (VERTIK)" userId="6c309c73-671a-4d5b-9066-d3ab3cc5db4f" providerId="ADAL" clId="{1A40D2AC-1B0A-475A-86CA-58EB89FD8D6C}" dt="2023-04-26T10:59:55.653" v="298" actId="554"/>
          <ac:spMkLst>
            <pc:docMk/>
            <pc:sldMk cId="3299475931" sldId="287"/>
            <ac:spMk id="35" creationId="{E8CE5D83-46C6-10FF-9981-2E784E11FC2B}"/>
          </ac:spMkLst>
        </pc:spChg>
        <pc:spChg chg="mod">
          <ac:chgData name="Andreea Irimia (VERTIK)" userId="6c309c73-671a-4d5b-9066-d3ab3cc5db4f" providerId="ADAL" clId="{1A40D2AC-1B0A-475A-86CA-58EB89FD8D6C}" dt="2023-04-26T10:58:43.499" v="291" actId="554"/>
          <ac:spMkLst>
            <pc:docMk/>
            <pc:sldMk cId="3299475931" sldId="287"/>
            <ac:spMk id="36" creationId="{DB5D500F-2E9A-E33B-4343-5CD872E30BED}"/>
          </ac:spMkLst>
        </pc:spChg>
        <pc:spChg chg="mod">
          <ac:chgData name="Andreea Irimia (VERTIK)" userId="6c309c73-671a-4d5b-9066-d3ab3cc5db4f" providerId="ADAL" clId="{1A40D2AC-1B0A-475A-86CA-58EB89FD8D6C}" dt="2023-04-26T09:32:51.931" v="182" actId="20577"/>
          <ac:spMkLst>
            <pc:docMk/>
            <pc:sldMk cId="3299475931" sldId="287"/>
            <ac:spMk id="46" creationId="{29C91C3B-3CD9-5EE3-0A36-288750602479}"/>
          </ac:spMkLst>
        </pc:spChg>
        <pc:spChg chg="mod">
          <ac:chgData name="Andreea Irimia (VERTIK)" userId="6c309c73-671a-4d5b-9066-d3ab3cc5db4f" providerId="ADAL" clId="{1A40D2AC-1B0A-475A-86CA-58EB89FD8D6C}" dt="2023-04-26T10:58:43.499" v="291" actId="554"/>
          <ac:spMkLst>
            <pc:docMk/>
            <pc:sldMk cId="3299475931" sldId="287"/>
            <ac:spMk id="50" creationId="{671522B7-9D30-3FBE-A778-E5EFD6CB02EC}"/>
          </ac:spMkLst>
        </pc:spChg>
        <pc:spChg chg="mod">
          <ac:chgData name="Andreea Irimia (VERTIK)" userId="6c309c73-671a-4d5b-9066-d3ab3cc5db4f" providerId="ADAL" clId="{1A40D2AC-1B0A-475A-86CA-58EB89FD8D6C}" dt="2023-04-26T10:59:55.653" v="298" actId="554"/>
          <ac:spMkLst>
            <pc:docMk/>
            <pc:sldMk cId="3299475931" sldId="287"/>
            <ac:spMk id="51" creationId="{3DB9ACFF-806E-E068-3495-77BBCCA62396}"/>
          </ac:spMkLst>
        </pc:spChg>
        <pc:picChg chg="add mod">
          <ac:chgData name="Andreea Irimia (VERTIK)" userId="6c309c73-671a-4d5b-9066-d3ab3cc5db4f" providerId="ADAL" clId="{1A40D2AC-1B0A-475A-86CA-58EB89FD8D6C}" dt="2023-04-26T10:59:31.158" v="296" actId="554"/>
          <ac:picMkLst>
            <pc:docMk/>
            <pc:sldMk cId="3299475931" sldId="287"/>
            <ac:picMk id="12" creationId="{3C0CB561-4929-9D3D-0D01-E2E6A9270F47}"/>
          </ac:picMkLst>
        </pc:picChg>
        <pc:picChg chg="mod ord">
          <ac:chgData name="Andreea Irimia (VERTIK)" userId="6c309c73-671a-4d5b-9066-d3ab3cc5db4f" providerId="ADAL" clId="{1A40D2AC-1B0A-475A-86CA-58EB89FD8D6C}" dt="2023-04-26T10:59:31.158" v="296" actId="554"/>
          <ac:picMkLst>
            <pc:docMk/>
            <pc:sldMk cId="3299475931" sldId="287"/>
            <ac:picMk id="15" creationId="{E8A1CABD-41BC-99C7-30FD-416A959EDDCD}"/>
          </ac:picMkLst>
        </pc:picChg>
        <pc:picChg chg="mod">
          <ac:chgData name="Andreea Irimia (VERTIK)" userId="6c309c73-671a-4d5b-9066-d3ab3cc5db4f" providerId="ADAL" clId="{1A40D2AC-1B0A-475A-86CA-58EB89FD8D6C}" dt="2023-04-26T10:59:31.158" v="296" actId="554"/>
          <ac:picMkLst>
            <pc:docMk/>
            <pc:sldMk cId="3299475931" sldId="287"/>
            <ac:picMk id="23" creationId="{9C1CA29C-DED2-A8F2-2190-CB42FCF3786E}"/>
          </ac:picMkLst>
        </pc:picChg>
        <pc:picChg chg="mod">
          <ac:chgData name="Andreea Irimia (VERTIK)" userId="6c309c73-671a-4d5b-9066-d3ab3cc5db4f" providerId="ADAL" clId="{1A40D2AC-1B0A-475A-86CA-58EB89FD8D6C}" dt="2023-04-26T10:59:31.158" v="296" actId="554"/>
          <ac:picMkLst>
            <pc:docMk/>
            <pc:sldMk cId="3299475931" sldId="287"/>
            <ac:picMk id="24" creationId="{03757928-8403-92E8-E6BC-E1630C82BEDA}"/>
          </ac:picMkLst>
        </pc:picChg>
        <pc:picChg chg="mod">
          <ac:chgData name="Andreea Irimia (VERTIK)" userId="6c309c73-671a-4d5b-9066-d3ab3cc5db4f" providerId="ADAL" clId="{1A40D2AC-1B0A-475A-86CA-58EB89FD8D6C}" dt="2023-04-26T10:59:31.158" v="296" actId="554"/>
          <ac:picMkLst>
            <pc:docMk/>
            <pc:sldMk cId="3299475931" sldId="287"/>
            <ac:picMk id="29" creationId="{CF92D51D-F316-5651-6180-6F0E0CBEBFCD}"/>
          </ac:picMkLst>
        </pc:picChg>
        <pc:picChg chg="mod">
          <ac:chgData name="Andreea Irimia (VERTIK)" userId="6c309c73-671a-4d5b-9066-d3ab3cc5db4f" providerId="ADAL" clId="{1A40D2AC-1B0A-475A-86CA-58EB89FD8D6C}" dt="2023-04-26T10:59:31.158" v="296" actId="554"/>
          <ac:picMkLst>
            <pc:docMk/>
            <pc:sldMk cId="3299475931" sldId="287"/>
            <ac:picMk id="49" creationId="{F1C2D779-B837-A879-511A-B77BD7B7F3A1}"/>
          </ac:picMkLst>
        </pc:picChg>
        <pc:cxnChg chg="mod">
          <ac:chgData name="Andreea Irimia (VERTIK)" userId="6c309c73-671a-4d5b-9066-d3ab3cc5db4f" providerId="ADAL" clId="{1A40D2AC-1B0A-475A-86CA-58EB89FD8D6C}" dt="2023-04-26T10:59:40.287" v="297" actId="1076"/>
          <ac:cxnSpMkLst>
            <pc:docMk/>
            <pc:sldMk cId="3299475931" sldId="287"/>
            <ac:cxnSpMk id="6" creationId="{92E4123D-CDB6-6D42-F7EB-549CB8444084}"/>
          </ac:cxnSpMkLst>
        </pc:cxnChg>
      </pc:sldChg>
      <pc:sldChg chg="modSp mod">
        <pc:chgData name="Andreea Irimia (VERTIK)" userId="6c309c73-671a-4d5b-9066-d3ab3cc5db4f" providerId="ADAL" clId="{1A40D2AC-1B0A-475A-86CA-58EB89FD8D6C}" dt="2023-04-26T09:01:45.574" v="80"/>
        <pc:sldMkLst>
          <pc:docMk/>
          <pc:sldMk cId="2390905485" sldId="289"/>
        </pc:sldMkLst>
        <pc:spChg chg="mod">
          <ac:chgData name="Andreea Irimia (VERTIK)" userId="6c309c73-671a-4d5b-9066-d3ab3cc5db4f" providerId="ADAL" clId="{1A40D2AC-1B0A-475A-86CA-58EB89FD8D6C}" dt="2023-04-26T09:01:45.574" v="80"/>
          <ac:spMkLst>
            <pc:docMk/>
            <pc:sldMk cId="2390905485" sldId="289"/>
            <ac:spMk id="31" creationId="{CB50778F-A421-08EE-8E83-5BD2B94D70D4}"/>
          </ac:spMkLst>
        </pc:spChg>
        <pc:spChg chg="mod">
          <ac:chgData name="Andreea Irimia (VERTIK)" userId="6c309c73-671a-4d5b-9066-d3ab3cc5db4f" providerId="ADAL" clId="{1A40D2AC-1B0A-475A-86CA-58EB89FD8D6C}" dt="2023-03-31T14:17:48.067" v="1" actId="207"/>
          <ac:spMkLst>
            <pc:docMk/>
            <pc:sldMk cId="2390905485" sldId="289"/>
            <ac:spMk id="36" creationId="{F2F41314-8653-590C-B6F5-FAF94864C12D}"/>
          </ac:spMkLst>
        </pc:spChg>
        <pc:spChg chg="mod">
          <ac:chgData name="Andreea Irimia (VERTIK)" userId="6c309c73-671a-4d5b-9066-d3ab3cc5db4f" providerId="ADAL" clId="{1A40D2AC-1B0A-475A-86CA-58EB89FD8D6C}" dt="2023-04-26T09:01:45.574" v="80"/>
          <ac:spMkLst>
            <pc:docMk/>
            <pc:sldMk cId="2390905485" sldId="289"/>
            <ac:spMk id="60" creationId="{9FAA11C1-F232-AE87-F4E9-11831874965B}"/>
          </ac:spMkLst>
        </pc:spChg>
        <pc:spChg chg="mod">
          <ac:chgData name="Andreea Irimia (VERTIK)" userId="6c309c73-671a-4d5b-9066-d3ab3cc5db4f" providerId="ADAL" clId="{1A40D2AC-1B0A-475A-86CA-58EB89FD8D6C}" dt="2023-04-26T09:01:45.574" v="80"/>
          <ac:spMkLst>
            <pc:docMk/>
            <pc:sldMk cId="2390905485" sldId="289"/>
            <ac:spMk id="68" creationId="{71B8F233-BAEB-76A4-11B9-0F289BB8C74D}"/>
          </ac:spMkLst>
        </pc:spChg>
      </pc:sldChg>
    </pc:docChg>
  </pc:docChgLst>
  <pc:docChgLst>
    <pc:chgData name="Daniela Aldescu (VERTIK)" userId="02d38be3-87d1-4341-8ad8-edc61badf429" providerId="ADAL" clId="{3A7299F7-22B1-4F07-B8F9-2D16F782F6F9}"/>
    <pc:docChg chg="modSld">
      <pc:chgData name="Daniela Aldescu (VERTIK)" userId="02d38be3-87d1-4341-8ad8-edc61badf429" providerId="ADAL" clId="{3A7299F7-22B1-4F07-B8F9-2D16F782F6F9}" dt="2023-06-08T04:43:36.628" v="1" actId="27918"/>
      <pc:docMkLst>
        <pc:docMk/>
      </pc:docMkLst>
      <pc:sldChg chg="mod">
        <pc:chgData name="Daniela Aldescu (VERTIK)" userId="02d38be3-87d1-4341-8ad8-edc61badf429" providerId="ADAL" clId="{3A7299F7-22B1-4F07-B8F9-2D16F782F6F9}" dt="2023-06-08T04:43:36.628" v="1" actId="27918"/>
        <pc:sldMkLst>
          <pc:docMk/>
          <pc:sldMk cId="871294119" sldId="294"/>
        </pc:sldMkLst>
      </pc:sldChg>
    </pc:docChg>
  </pc:docChgLst>
  <pc:docChgLst>
    <pc:chgData name="Andreea Irimia (VERTIK)" userId="6c309c73-671a-4d5b-9066-d3ab3cc5db4f" providerId="ADAL" clId="{4FF1882F-E549-4F5C-AC20-E48133A632F4}"/>
    <pc:docChg chg="custSel modSld">
      <pc:chgData name="Andreea Irimia (VERTIK)" userId="6c309c73-671a-4d5b-9066-d3ab3cc5db4f" providerId="ADAL" clId="{4FF1882F-E549-4F5C-AC20-E48133A632F4}" dt="2023-03-30T09:43:19.645" v="462" actId="1076"/>
      <pc:docMkLst>
        <pc:docMk/>
      </pc:docMkLst>
      <pc:sldChg chg="modSp">
        <pc:chgData name="Andreea Irimia (VERTIK)" userId="6c309c73-671a-4d5b-9066-d3ab3cc5db4f" providerId="ADAL" clId="{4FF1882F-E549-4F5C-AC20-E48133A632F4}" dt="2023-03-30T08:54:42.545" v="38" actId="255"/>
        <pc:sldMkLst>
          <pc:docMk/>
          <pc:sldMk cId="2196377351" sldId="270"/>
        </pc:sldMkLst>
        <pc:graphicFrameChg chg="mod">
          <ac:chgData name="Andreea Irimia (VERTIK)" userId="6c309c73-671a-4d5b-9066-d3ab3cc5db4f" providerId="ADAL" clId="{4FF1882F-E549-4F5C-AC20-E48133A632F4}" dt="2023-03-30T08:54:42.545" v="38" actId="255"/>
          <ac:graphicFrameMkLst>
            <pc:docMk/>
            <pc:sldMk cId="2196377351" sldId="270"/>
            <ac:graphicFrameMk id="10" creationId="{BF2B10D9-CF87-AAEC-EE73-DDFC1B8BD13D}"/>
          </ac:graphicFrameMkLst>
        </pc:graphicFrameChg>
      </pc:sldChg>
      <pc:sldChg chg="modSp mod delCm">
        <pc:chgData name="Andreea Irimia (VERTIK)" userId="6c309c73-671a-4d5b-9066-d3ab3cc5db4f" providerId="ADAL" clId="{4FF1882F-E549-4F5C-AC20-E48133A632F4}" dt="2023-03-30T08:57:41.611" v="54"/>
        <pc:sldMkLst>
          <pc:docMk/>
          <pc:sldMk cId="87892203" sldId="274"/>
        </pc:sldMkLst>
        <pc:spChg chg="mod">
          <ac:chgData name="Andreea Irimia (VERTIK)" userId="6c309c73-671a-4d5b-9066-d3ab3cc5db4f" providerId="ADAL" clId="{4FF1882F-E549-4F5C-AC20-E48133A632F4}" dt="2023-03-30T08:57:36.935" v="53" actId="13926"/>
          <ac:spMkLst>
            <pc:docMk/>
            <pc:sldMk cId="87892203" sldId="274"/>
            <ac:spMk id="121" creationId="{59ECFE2E-CC63-3EDB-66BB-5C15DBD7F04B}"/>
          </ac:spMkLst>
        </pc:spChg>
        <pc:extLst>
          <p:ext xmlns:p="http://schemas.openxmlformats.org/presentationml/2006/main" uri="{D6D511B9-2390-475A-947B-AFAB55BFBCF1}">
            <pc226:cmChg xmlns:pc226="http://schemas.microsoft.com/office/powerpoint/2022/06/main/command" chg="del">
              <pc226:chgData name="Andreea Irimia (VERTIK)" userId="6c309c73-671a-4d5b-9066-d3ab3cc5db4f" providerId="ADAL" clId="{4FF1882F-E549-4F5C-AC20-E48133A632F4}" dt="2023-03-30T08:57:41.611" v="54"/>
              <pc2:cmMkLst xmlns:pc2="http://schemas.microsoft.com/office/powerpoint/2019/9/main/command">
                <pc:docMk/>
                <pc:sldMk cId="87892203" sldId="274"/>
                <pc2:cmMk id="{78B0EDFE-091C-46DB-804D-919587497142}"/>
              </pc2:cmMkLst>
            </pc226:cmChg>
          </p:ext>
        </pc:extLst>
      </pc:sldChg>
      <pc:sldChg chg="modSp mod">
        <pc:chgData name="Andreea Irimia (VERTIK)" userId="6c309c73-671a-4d5b-9066-d3ab3cc5db4f" providerId="ADAL" clId="{4FF1882F-E549-4F5C-AC20-E48133A632F4}" dt="2023-03-30T08:59:37.395" v="81" actId="20577"/>
        <pc:sldMkLst>
          <pc:docMk/>
          <pc:sldMk cId="210269856" sldId="285"/>
        </pc:sldMkLst>
        <pc:spChg chg="mod">
          <ac:chgData name="Andreea Irimia (VERTIK)" userId="6c309c73-671a-4d5b-9066-d3ab3cc5db4f" providerId="ADAL" clId="{4FF1882F-E549-4F5C-AC20-E48133A632F4}" dt="2023-03-30T08:59:01.144" v="71" actId="13926"/>
          <ac:spMkLst>
            <pc:docMk/>
            <pc:sldMk cId="210269856" sldId="285"/>
            <ac:spMk id="60" creationId="{FC8860F7-2AC1-DFA2-037D-0C15B8F7A30C}"/>
          </ac:spMkLst>
        </pc:spChg>
        <pc:spChg chg="mod">
          <ac:chgData name="Andreea Irimia (VERTIK)" userId="6c309c73-671a-4d5b-9066-d3ab3cc5db4f" providerId="ADAL" clId="{4FF1882F-E549-4F5C-AC20-E48133A632F4}" dt="2023-03-30T08:59:37.395" v="81" actId="20577"/>
          <ac:spMkLst>
            <pc:docMk/>
            <pc:sldMk cId="210269856" sldId="285"/>
            <ac:spMk id="61" creationId="{3D3A5775-5E2A-441E-7917-92354CD6C6F5}"/>
          </ac:spMkLst>
        </pc:spChg>
        <pc:spChg chg="mod">
          <ac:chgData name="Andreea Irimia (VERTIK)" userId="6c309c73-671a-4d5b-9066-d3ab3cc5db4f" providerId="ADAL" clId="{4FF1882F-E549-4F5C-AC20-E48133A632F4}" dt="2023-03-30T08:59:34.731" v="80" actId="20577"/>
          <ac:spMkLst>
            <pc:docMk/>
            <pc:sldMk cId="210269856" sldId="285"/>
            <ac:spMk id="64" creationId="{7E782B3A-70AB-06A0-DD45-05004A473094}"/>
          </ac:spMkLst>
        </pc:spChg>
        <pc:spChg chg="mod">
          <ac:chgData name="Andreea Irimia (VERTIK)" userId="6c309c73-671a-4d5b-9066-d3ab3cc5db4f" providerId="ADAL" clId="{4FF1882F-E549-4F5C-AC20-E48133A632F4}" dt="2023-03-30T08:59:08.686" v="72" actId="13926"/>
          <ac:spMkLst>
            <pc:docMk/>
            <pc:sldMk cId="210269856" sldId="285"/>
            <ac:spMk id="66" creationId="{EB098224-9995-6EB9-C70D-11800EB6F3E4}"/>
          </ac:spMkLst>
        </pc:spChg>
        <pc:spChg chg="mod">
          <ac:chgData name="Andreea Irimia (VERTIK)" userId="6c309c73-671a-4d5b-9066-d3ab3cc5db4f" providerId="ADAL" clId="{4FF1882F-E549-4F5C-AC20-E48133A632F4}" dt="2023-03-30T08:59:32.334" v="79" actId="20577"/>
          <ac:spMkLst>
            <pc:docMk/>
            <pc:sldMk cId="210269856" sldId="285"/>
            <ac:spMk id="67" creationId="{F9B8EC86-6748-B64B-34FB-B6B2880FF50E}"/>
          </ac:spMkLst>
        </pc:spChg>
      </pc:sldChg>
      <pc:sldChg chg="addSp delSp modSp mod">
        <pc:chgData name="Andreea Irimia (VERTIK)" userId="6c309c73-671a-4d5b-9066-d3ab3cc5db4f" providerId="ADAL" clId="{4FF1882F-E549-4F5C-AC20-E48133A632F4}" dt="2023-03-30T09:43:19.645" v="462" actId="1076"/>
        <pc:sldMkLst>
          <pc:docMk/>
          <pc:sldMk cId="2384861072" sldId="288"/>
        </pc:sldMkLst>
        <pc:spChg chg="mod">
          <ac:chgData name="Andreea Irimia (VERTIK)" userId="6c309c73-671a-4d5b-9066-d3ab3cc5db4f" providerId="ADAL" clId="{4FF1882F-E549-4F5C-AC20-E48133A632F4}" dt="2023-03-30T09:41:31.121" v="453" actId="1076"/>
          <ac:spMkLst>
            <pc:docMk/>
            <pc:sldMk cId="2384861072" sldId="288"/>
            <ac:spMk id="2" creationId="{A986579C-1B0E-0E22-0038-6279278E4B7C}"/>
          </ac:spMkLst>
        </pc:spChg>
        <pc:spChg chg="add mod">
          <ac:chgData name="Andreea Irimia (VERTIK)" userId="6c309c73-671a-4d5b-9066-d3ab3cc5db4f" providerId="ADAL" clId="{4FF1882F-E549-4F5C-AC20-E48133A632F4}" dt="2023-03-30T09:40:45.652" v="444" actId="14100"/>
          <ac:spMkLst>
            <pc:docMk/>
            <pc:sldMk cId="2384861072" sldId="288"/>
            <ac:spMk id="6" creationId="{35033F27-86C8-A36B-2056-CCF40EF69994}"/>
          </ac:spMkLst>
        </pc:spChg>
        <pc:spChg chg="mod">
          <ac:chgData name="Andreea Irimia (VERTIK)" userId="6c309c73-671a-4d5b-9066-d3ab3cc5db4f" providerId="ADAL" clId="{4FF1882F-E549-4F5C-AC20-E48133A632F4}" dt="2023-03-30T09:41:39.105" v="454" actId="120"/>
          <ac:spMkLst>
            <pc:docMk/>
            <pc:sldMk cId="2384861072" sldId="288"/>
            <ac:spMk id="8" creationId="{97B4D834-E209-3AEB-A8BA-0D5BB9D58324}"/>
          </ac:spMkLst>
        </pc:spChg>
        <pc:spChg chg="mod">
          <ac:chgData name="Andreea Irimia (VERTIK)" userId="6c309c73-671a-4d5b-9066-d3ab3cc5db4f" providerId="ADAL" clId="{4FF1882F-E549-4F5C-AC20-E48133A632F4}" dt="2023-03-30T09:18:31.292" v="164" actId="20577"/>
          <ac:spMkLst>
            <pc:docMk/>
            <pc:sldMk cId="2384861072" sldId="288"/>
            <ac:spMk id="10" creationId="{9600EDE0-0A3E-F780-3424-6DD1726D18B3}"/>
          </ac:spMkLst>
        </pc:spChg>
        <pc:spChg chg="mod">
          <ac:chgData name="Andreea Irimia (VERTIK)" userId="6c309c73-671a-4d5b-9066-d3ab3cc5db4f" providerId="ADAL" clId="{4FF1882F-E549-4F5C-AC20-E48133A632F4}" dt="2023-03-30T09:40:16.466" v="438" actId="1076"/>
          <ac:spMkLst>
            <pc:docMk/>
            <pc:sldMk cId="2384861072" sldId="288"/>
            <ac:spMk id="16" creationId="{610935CF-5319-74AA-9D6C-74EC1A0E6DEE}"/>
          </ac:spMkLst>
        </pc:spChg>
        <pc:spChg chg="mod">
          <ac:chgData name="Andreea Irimia (VERTIK)" userId="6c309c73-671a-4d5b-9066-d3ab3cc5db4f" providerId="ADAL" clId="{4FF1882F-E549-4F5C-AC20-E48133A632F4}" dt="2023-03-30T09:41:09.896" v="448" actId="123"/>
          <ac:spMkLst>
            <pc:docMk/>
            <pc:sldMk cId="2384861072" sldId="288"/>
            <ac:spMk id="18" creationId="{951B5CD6-718B-560A-FB3B-211F2BF35C02}"/>
          </ac:spMkLst>
        </pc:spChg>
        <pc:spChg chg="mod">
          <ac:chgData name="Andreea Irimia (VERTIK)" userId="6c309c73-671a-4d5b-9066-d3ab3cc5db4f" providerId="ADAL" clId="{4FF1882F-E549-4F5C-AC20-E48133A632F4}" dt="2023-03-30T09:40:10.157" v="437" actId="1076"/>
          <ac:spMkLst>
            <pc:docMk/>
            <pc:sldMk cId="2384861072" sldId="288"/>
            <ac:spMk id="20" creationId="{3D2B6B47-923A-B6AD-BAF7-9E5B984CB305}"/>
          </ac:spMkLst>
        </pc:spChg>
        <pc:spChg chg="mod">
          <ac:chgData name="Andreea Irimia (VERTIK)" userId="6c309c73-671a-4d5b-9066-d3ab3cc5db4f" providerId="ADAL" clId="{4FF1882F-E549-4F5C-AC20-E48133A632F4}" dt="2023-03-30T09:41:13.297" v="449" actId="123"/>
          <ac:spMkLst>
            <pc:docMk/>
            <pc:sldMk cId="2384861072" sldId="288"/>
            <ac:spMk id="22" creationId="{B6436E35-ABC6-C35E-310D-A72894E3830D}"/>
          </ac:spMkLst>
        </pc:spChg>
        <pc:spChg chg="add del">
          <ac:chgData name="Andreea Irimia (VERTIK)" userId="6c309c73-671a-4d5b-9066-d3ab3cc5db4f" providerId="ADAL" clId="{4FF1882F-E549-4F5C-AC20-E48133A632F4}" dt="2023-03-30T09:23:42.445" v="215"/>
          <ac:spMkLst>
            <pc:docMk/>
            <pc:sldMk cId="2384861072" sldId="288"/>
            <ac:spMk id="27" creationId="{D9470836-1C3E-949C-A0C8-B7D40687A5FC}"/>
          </ac:spMkLst>
        </pc:spChg>
        <pc:spChg chg="add mod">
          <ac:chgData name="Andreea Irimia (VERTIK)" userId="6c309c73-671a-4d5b-9066-d3ab3cc5db4f" providerId="ADAL" clId="{4FF1882F-E549-4F5C-AC20-E48133A632F4}" dt="2023-03-30T09:42:25.516" v="461" actId="20577"/>
          <ac:spMkLst>
            <pc:docMk/>
            <pc:sldMk cId="2384861072" sldId="288"/>
            <ac:spMk id="29" creationId="{B579C3B0-05B2-A365-7EBA-4819C14CC57C}"/>
          </ac:spMkLst>
        </pc:spChg>
        <pc:spChg chg="add mod">
          <ac:chgData name="Andreea Irimia (VERTIK)" userId="6c309c73-671a-4d5b-9066-d3ab3cc5db4f" providerId="ADAL" clId="{4FF1882F-E549-4F5C-AC20-E48133A632F4}" dt="2023-03-30T09:41:53.986" v="456" actId="1076"/>
          <ac:spMkLst>
            <pc:docMk/>
            <pc:sldMk cId="2384861072" sldId="288"/>
            <ac:spMk id="31" creationId="{F7F4B8AF-A6B2-ECCE-0FB8-2233A1C9D018}"/>
          </ac:spMkLst>
        </pc:spChg>
        <pc:spChg chg="mod">
          <ac:chgData name="Andreea Irimia (VERTIK)" userId="6c309c73-671a-4d5b-9066-d3ab3cc5db4f" providerId="ADAL" clId="{4FF1882F-E549-4F5C-AC20-E48133A632F4}" dt="2023-03-30T09:39:32.367" v="429" actId="1076"/>
          <ac:spMkLst>
            <pc:docMk/>
            <pc:sldMk cId="2384861072" sldId="288"/>
            <ac:spMk id="34" creationId="{46D6764A-0396-50C8-BF9C-D194AEA32F88}"/>
          </ac:spMkLst>
        </pc:spChg>
        <pc:spChg chg="mod">
          <ac:chgData name="Andreea Irimia (VERTIK)" userId="6c309c73-671a-4d5b-9066-d3ab3cc5db4f" providerId="ADAL" clId="{4FF1882F-E549-4F5C-AC20-E48133A632F4}" dt="2023-03-30T09:06:34.346" v="101" actId="20577"/>
          <ac:spMkLst>
            <pc:docMk/>
            <pc:sldMk cId="2384861072" sldId="288"/>
            <ac:spMk id="35" creationId="{C8B0F18E-7D85-3A1B-6A62-7C5F35993BDC}"/>
          </ac:spMkLst>
        </pc:spChg>
        <pc:spChg chg="add mod">
          <ac:chgData name="Andreea Irimia (VERTIK)" userId="6c309c73-671a-4d5b-9066-d3ab3cc5db4f" providerId="ADAL" clId="{4FF1882F-E549-4F5C-AC20-E48133A632F4}" dt="2023-03-30T09:39:26.244" v="427" actId="1076"/>
          <ac:spMkLst>
            <pc:docMk/>
            <pc:sldMk cId="2384861072" sldId="288"/>
            <ac:spMk id="36" creationId="{A2DF475E-23AA-EB92-71FC-B0F529648D67}"/>
          </ac:spMkLst>
        </pc:spChg>
        <pc:graphicFrameChg chg="del mod">
          <ac:chgData name="Andreea Irimia (VERTIK)" userId="6c309c73-671a-4d5b-9066-d3ab3cc5db4f" providerId="ADAL" clId="{4FF1882F-E549-4F5C-AC20-E48133A632F4}" dt="2023-03-30T09:19:02.003" v="165" actId="478"/>
          <ac:graphicFrameMkLst>
            <pc:docMk/>
            <pc:sldMk cId="2384861072" sldId="288"/>
            <ac:graphicFrameMk id="13" creationId="{86756E02-2DEE-2090-901B-79C3C803DE5A}"/>
          </ac:graphicFrameMkLst>
        </pc:graphicFrameChg>
        <pc:picChg chg="add del mod">
          <ac:chgData name="Andreea Irimia (VERTIK)" userId="6c309c73-671a-4d5b-9066-d3ab3cc5db4f" providerId="ADAL" clId="{4FF1882F-E549-4F5C-AC20-E48133A632F4}" dt="2023-03-30T08:51:44.540" v="26" actId="478"/>
          <ac:picMkLst>
            <pc:docMk/>
            <pc:sldMk cId="2384861072" sldId="288"/>
            <ac:picMk id="6" creationId="{1F320730-4941-2257-729D-C32A218141F1}"/>
          </ac:picMkLst>
        </pc:picChg>
        <pc:picChg chg="add del mod">
          <ac:chgData name="Andreea Irimia (VERTIK)" userId="6c309c73-671a-4d5b-9066-d3ab3cc5db4f" providerId="ADAL" clId="{4FF1882F-E549-4F5C-AC20-E48133A632F4}" dt="2023-03-30T08:51:43.338" v="25" actId="478"/>
          <ac:picMkLst>
            <pc:docMk/>
            <pc:sldMk cId="2384861072" sldId="288"/>
            <ac:picMk id="9" creationId="{106FE596-F165-CD69-8CC5-57D11C565538}"/>
          </ac:picMkLst>
        </pc:picChg>
        <pc:picChg chg="add del mod">
          <ac:chgData name="Andreea Irimia (VERTIK)" userId="6c309c73-671a-4d5b-9066-d3ab3cc5db4f" providerId="ADAL" clId="{4FF1882F-E549-4F5C-AC20-E48133A632F4}" dt="2023-03-30T09:20:16.762" v="185" actId="478"/>
          <ac:picMkLst>
            <pc:docMk/>
            <pc:sldMk cId="2384861072" sldId="288"/>
            <ac:picMk id="9" creationId="{5CABCE30-D6F0-2608-E9B7-228AF64F9196}"/>
          </ac:picMkLst>
        </pc:picChg>
        <pc:picChg chg="add del mod">
          <ac:chgData name="Andreea Irimia (VERTIK)" userId="6c309c73-671a-4d5b-9066-d3ab3cc5db4f" providerId="ADAL" clId="{4FF1882F-E549-4F5C-AC20-E48133A632F4}" dt="2023-03-30T08:51:42.330" v="24" actId="478"/>
          <ac:picMkLst>
            <pc:docMk/>
            <pc:sldMk cId="2384861072" sldId="288"/>
            <ac:picMk id="11" creationId="{F3E4067C-6F25-5A31-BDD6-5122092B8C31}"/>
          </ac:picMkLst>
        </pc:picChg>
        <pc:picChg chg="add del mod">
          <ac:chgData name="Andreea Irimia (VERTIK)" userId="6c309c73-671a-4d5b-9066-d3ab3cc5db4f" providerId="ADAL" clId="{4FF1882F-E549-4F5C-AC20-E48133A632F4}" dt="2023-03-30T08:51:32.973" v="23" actId="478"/>
          <ac:picMkLst>
            <pc:docMk/>
            <pc:sldMk cId="2384861072" sldId="288"/>
            <ac:picMk id="12" creationId="{E2292DFA-981D-BEB6-8B6E-C4E1929B15DD}"/>
          </ac:picMkLst>
        </pc:picChg>
        <pc:picChg chg="add mod">
          <ac:chgData name="Andreea Irimia (VERTIK)" userId="6c309c73-671a-4d5b-9066-d3ab3cc5db4f" providerId="ADAL" clId="{4FF1882F-E549-4F5C-AC20-E48133A632F4}" dt="2023-03-30T09:41:48.559" v="455" actId="1076"/>
          <ac:picMkLst>
            <pc:docMk/>
            <pc:sldMk cId="2384861072" sldId="288"/>
            <ac:picMk id="12" creationId="{E22A3400-9F80-DF06-3E53-57B0147B707E}"/>
          </ac:picMkLst>
        </pc:picChg>
        <pc:picChg chg="add mod">
          <ac:chgData name="Andreea Irimia (VERTIK)" userId="6c309c73-671a-4d5b-9066-d3ab3cc5db4f" providerId="ADAL" clId="{4FF1882F-E549-4F5C-AC20-E48133A632F4}" dt="2023-03-30T09:39:35.233" v="430" actId="1076"/>
          <ac:picMkLst>
            <pc:docMk/>
            <pc:sldMk cId="2384861072" sldId="288"/>
            <ac:picMk id="14" creationId="{28D5F4B2-82C6-984A-2810-C07540B58B8E}"/>
          </ac:picMkLst>
        </pc:picChg>
        <pc:picChg chg="add mod">
          <ac:chgData name="Andreea Irimia (VERTIK)" userId="6c309c73-671a-4d5b-9066-d3ab3cc5db4f" providerId="ADAL" clId="{4FF1882F-E549-4F5C-AC20-E48133A632F4}" dt="2023-03-30T09:39:44.398" v="433" actId="1076"/>
          <ac:picMkLst>
            <pc:docMk/>
            <pc:sldMk cId="2384861072" sldId="288"/>
            <ac:picMk id="15" creationId="{DFB908D9-CB50-A143-9961-CDC1DE09B38E}"/>
          </ac:picMkLst>
        </pc:picChg>
        <pc:picChg chg="add mod">
          <ac:chgData name="Andreea Irimia (VERTIK)" userId="6c309c73-671a-4d5b-9066-d3ab3cc5db4f" providerId="ADAL" clId="{4FF1882F-E549-4F5C-AC20-E48133A632F4}" dt="2023-03-30T09:40:28.117" v="439" actId="1076"/>
          <ac:picMkLst>
            <pc:docMk/>
            <pc:sldMk cId="2384861072" sldId="288"/>
            <ac:picMk id="25" creationId="{D703128A-03E7-3BA9-602F-B4A3F0537EF9}"/>
          </ac:picMkLst>
        </pc:picChg>
        <pc:picChg chg="add del mod">
          <ac:chgData name="Andreea Irimia (VERTIK)" userId="6c309c73-671a-4d5b-9066-d3ab3cc5db4f" providerId="ADAL" clId="{4FF1882F-E549-4F5C-AC20-E48133A632F4}" dt="2023-03-30T09:25:23.602" v="237" actId="478"/>
          <ac:picMkLst>
            <pc:docMk/>
            <pc:sldMk cId="2384861072" sldId="288"/>
            <ac:picMk id="30" creationId="{90B4C5A2-00B2-EA63-F651-9E2D450CF9C3}"/>
          </ac:picMkLst>
        </pc:picChg>
        <pc:picChg chg="add mod">
          <ac:chgData name="Andreea Irimia (VERTIK)" userId="6c309c73-671a-4d5b-9066-d3ab3cc5db4f" providerId="ADAL" clId="{4FF1882F-E549-4F5C-AC20-E48133A632F4}" dt="2023-03-30T09:34:29.948" v="358" actId="1076"/>
          <ac:picMkLst>
            <pc:docMk/>
            <pc:sldMk cId="2384861072" sldId="288"/>
            <ac:picMk id="32" creationId="{59BE17C5-AEE7-5F89-3C0D-9BDA5CC42EA3}"/>
          </ac:picMkLst>
        </pc:picChg>
        <pc:cxnChg chg="mod">
          <ac:chgData name="Andreea Irimia (VERTIK)" userId="6c309c73-671a-4d5b-9066-d3ab3cc5db4f" providerId="ADAL" clId="{4FF1882F-E549-4F5C-AC20-E48133A632F4}" dt="2023-03-30T09:43:19.645" v="462" actId="1076"/>
          <ac:cxnSpMkLst>
            <pc:docMk/>
            <pc:sldMk cId="2384861072" sldId="288"/>
            <ac:cxnSpMk id="24" creationId="{47215EC7-3A24-E6D2-3F45-F4BB7E84A92A}"/>
          </ac:cxnSpMkLst>
        </pc:cxnChg>
        <pc:cxnChg chg="mod">
          <ac:chgData name="Andreea Irimia (VERTIK)" userId="6c309c73-671a-4d5b-9066-d3ab3cc5db4f" providerId="ADAL" clId="{4FF1882F-E549-4F5C-AC20-E48133A632F4}" dt="2023-03-30T09:40:32.225" v="440" actId="1076"/>
          <ac:cxnSpMkLst>
            <pc:docMk/>
            <pc:sldMk cId="2384861072" sldId="288"/>
            <ac:cxnSpMk id="26" creationId="{5363E5C7-BCFF-C3F1-B071-79913309BACA}"/>
          </ac:cxnSpMkLst>
        </pc:cxnChg>
        <pc:cxnChg chg="mod">
          <ac:chgData name="Andreea Irimia (VERTIK)" userId="6c309c73-671a-4d5b-9066-d3ab3cc5db4f" providerId="ADAL" clId="{4FF1882F-E549-4F5C-AC20-E48133A632F4}" dt="2023-03-30T09:40:02.303" v="436" actId="1076"/>
          <ac:cxnSpMkLst>
            <pc:docMk/>
            <pc:sldMk cId="2384861072" sldId="288"/>
            <ac:cxnSpMk id="28" creationId="{C457DDFA-6022-670B-D37D-830CB536A89D}"/>
          </ac:cxnSpMkLst>
        </pc:cxnChg>
      </pc:sldChg>
    </pc:docChg>
  </pc:docChgLst>
  <pc:docChgLst>
    <pc:chgData name="Andreea Irimia (VERTIK)" userId="6c309c73-671a-4d5b-9066-d3ab3cc5db4f" providerId="ADAL" clId="{92776705-0F13-4EE4-8751-D8E203B793FC}"/>
    <pc:docChg chg="undo custSel addSld modSld">
      <pc:chgData name="Andreea Irimia (VERTIK)" userId="6c309c73-671a-4d5b-9066-d3ab3cc5db4f" providerId="ADAL" clId="{92776705-0F13-4EE4-8751-D8E203B793FC}" dt="2023-05-04T12:28:06.920" v="718" actId="1076"/>
      <pc:docMkLst>
        <pc:docMk/>
      </pc:docMkLst>
      <pc:sldChg chg="addSp modSp mod">
        <pc:chgData name="Andreea Irimia (VERTIK)" userId="6c309c73-671a-4d5b-9066-d3ab3cc5db4f" providerId="ADAL" clId="{92776705-0F13-4EE4-8751-D8E203B793FC}" dt="2023-05-04T12:28:06.920" v="718" actId="1076"/>
        <pc:sldMkLst>
          <pc:docMk/>
          <pc:sldMk cId="2830893281" sldId="257"/>
        </pc:sldMkLst>
        <pc:picChg chg="add mod">
          <ac:chgData name="Andreea Irimia (VERTIK)" userId="6c309c73-671a-4d5b-9066-d3ab3cc5db4f" providerId="ADAL" clId="{92776705-0F13-4EE4-8751-D8E203B793FC}" dt="2023-05-04T12:23:21.543" v="717" actId="14100"/>
          <ac:picMkLst>
            <pc:docMk/>
            <pc:sldMk cId="2830893281" sldId="257"/>
            <ac:picMk id="2" creationId="{2A01D442-F7EB-124E-DCA2-9180C3777FB3}"/>
          </ac:picMkLst>
        </pc:picChg>
        <pc:picChg chg="mod">
          <ac:chgData name="Andreea Irimia (VERTIK)" userId="6c309c73-671a-4d5b-9066-d3ab3cc5db4f" providerId="ADAL" clId="{92776705-0F13-4EE4-8751-D8E203B793FC}" dt="2023-05-04T12:28:06.920" v="718" actId="1076"/>
          <ac:picMkLst>
            <pc:docMk/>
            <pc:sldMk cId="2830893281" sldId="257"/>
            <ac:picMk id="9" creationId="{2F8D0210-EE5C-4867-0103-77FBDCB37A45}"/>
          </ac:picMkLst>
        </pc:picChg>
        <pc:picChg chg="mod">
          <ac:chgData name="Andreea Irimia (VERTIK)" userId="6c309c73-671a-4d5b-9066-d3ab3cc5db4f" providerId="ADAL" clId="{92776705-0F13-4EE4-8751-D8E203B793FC}" dt="2023-05-04T10:46:35.623" v="709" actId="1076"/>
          <ac:picMkLst>
            <pc:docMk/>
            <pc:sldMk cId="2830893281" sldId="257"/>
            <ac:picMk id="12" creationId="{4E54FA44-134D-7B95-44AA-60AF8E0A95D9}"/>
          </ac:picMkLst>
        </pc:picChg>
      </pc:sldChg>
      <pc:sldChg chg="addSp delSp modSp mod">
        <pc:chgData name="Andreea Irimia (VERTIK)" userId="6c309c73-671a-4d5b-9066-d3ab3cc5db4f" providerId="ADAL" clId="{92776705-0F13-4EE4-8751-D8E203B793FC}" dt="2023-04-26T14:29:28.971" v="268" actId="1076"/>
        <pc:sldMkLst>
          <pc:docMk/>
          <pc:sldMk cId="2196377351" sldId="270"/>
        </pc:sldMkLst>
        <pc:spChg chg="add mod">
          <ac:chgData name="Andreea Irimia (VERTIK)" userId="6c309c73-671a-4d5b-9066-d3ab3cc5db4f" providerId="ADAL" clId="{92776705-0F13-4EE4-8751-D8E203B793FC}" dt="2023-04-26T14:28:45.943" v="265" actId="20577"/>
          <ac:spMkLst>
            <pc:docMk/>
            <pc:sldMk cId="2196377351" sldId="270"/>
            <ac:spMk id="12" creationId="{82C9C08D-09BB-6045-A768-900FE97544F5}"/>
          </ac:spMkLst>
        </pc:spChg>
        <pc:graphicFrameChg chg="add mod">
          <ac:chgData name="Andreea Irimia (VERTIK)" userId="6c309c73-671a-4d5b-9066-d3ab3cc5db4f" providerId="ADAL" clId="{92776705-0F13-4EE4-8751-D8E203B793FC}" dt="2023-04-26T14:25:19.329" v="248" actId="1076"/>
          <ac:graphicFrameMkLst>
            <pc:docMk/>
            <pc:sldMk cId="2196377351" sldId="270"/>
            <ac:graphicFrameMk id="8" creationId="{602A0944-068E-41FE-B66B-2B18A4D1A8BB}"/>
          </ac:graphicFrameMkLst>
        </pc:graphicFrameChg>
        <pc:graphicFrameChg chg="del">
          <ac:chgData name="Andreea Irimia (VERTIK)" userId="6c309c73-671a-4d5b-9066-d3ab3cc5db4f" providerId="ADAL" clId="{92776705-0F13-4EE4-8751-D8E203B793FC}" dt="2023-04-26T14:25:07.339" v="243" actId="478"/>
          <ac:graphicFrameMkLst>
            <pc:docMk/>
            <pc:sldMk cId="2196377351" sldId="270"/>
            <ac:graphicFrameMk id="10" creationId="{BF2B10D9-CF87-AAEC-EE73-DDFC1B8BD13D}"/>
          </ac:graphicFrameMkLst>
        </pc:graphicFrameChg>
        <pc:picChg chg="mod ord">
          <ac:chgData name="Andreea Irimia (VERTIK)" userId="6c309c73-671a-4d5b-9066-d3ab3cc5db4f" providerId="ADAL" clId="{92776705-0F13-4EE4-8751-D8E203B793FC}" dt="2023-04-26T14:29:28.971" v="268" actId="1076"/>
          <ac:picMkLst>
            <pc:docMk/>
            <pc:sldMk cId="2196377351" sldId="270"/>
            <ac:picMk id="11" creationId="{4A58CA39-5572-2979-2632-2C04797379D2}"/>
          </ac:picMkLst>
        </pc:picChg>
      </pc:sldChg>
      <pc:sldChg chg="modSp mod">
        <pc:chgData name="Andreea Irimia (VERTIK)" userId="6c309c73-671a-4d5b-9066-d3ab3cc5db4f" providerId="ADAL" clId="{92776705-0F13-4EE4-8751-D8E203B793FC}" dt="2023-04-26T14:29:00.189" v="267" actId="1076"/>
        <pc:sldMkLst>
          <pc:docMk/>
          <pc:sldMk cId="1293351465" sldId="290"/>
        </pc:sldMkLst>
        <pc:picChg chg="mod">
          <ac:chgData name="Andreea Irimia (VERTIK)" userId="6c309c73-671a-4d5b-9066-d3ab3cc5db4f" providerId="ADAL" clId="{92776705-0F13-4EE4-8751-D8E203B793FC}" dt="2023-04-26T14:29:00.189" v="267" actId="1076"/>
          <ac:picMkLst>
            <pc:docMk/>
            <pc:sldMk cId="1293351465" sldId="290"/>
            <ac:picMk id="6" creationId="{DAF2CBFC-6B71-C384-A0B8-706A0D99F1C8}"/>
          </ac:picMkLst>
        </pc:picChg>
      </pc:sldChg>
      <pc:sldChg chg="delSp modSp mod">
        <pc:chgData name="Andreea Irimia (VERTIK)" userId="6c309c73-671a-4d5b-9066-d3ab3cc5db4f" providerId="ADAL" clId="{92776705-0F13-4EE4-8751-D8E203B793FC}" dt="2023-04-26T13:58:08.605" v="241" actId="20577"/>
        <pc:sldMkLst>
          <pc:docMk/>
          <pc:sldMk cId="653465143" sldId="293"/>
        </pc:sldMkLst>
        <pc:spChg chg="mod">
          <ac:chgData name="Andreea Irimia (VERTIK)" userId="6c309c73-671a-4d5b-9066-d3ab3cc5db4f" providerId="ADAL" clId="{92776705-0F13-4EE4-8751-D8E203B793FC}" dt="2023-04-26T13:32:27.248" v="49" actId="6549"/>
          <ac:spMkLst>
            <pc:docMk/>
            <pc:sldMk cId="653465143" sldId="293"/>
            <ac:spMk id="2" creationId="{56830309-C456-BFEB-F33C-0B9FD2AEFCE6}"/>
          </ac:spMkLst>
        </pc:spChg>
        <pc:spChg chg="mod">
          <ac:chgData name="Andreea Irimia (VERTIK)" userId="6c309c73-671a-4d5b-9066-d3ab3cc5db4f" providerId="ADAL" clId="{92776705-0F13-4EE4-8751-D8E203B793FC}" dt="2023-04-26T13:58:08.605" v="241" actId="20577"/>
          <ac:spMkLst>
            <pc:docMk/>
            <pc:sldMk cId="653465143" sldId="293"/>
            <ac:spMk id="6" creationId="{A04F141F-32E1-85DF-2ED7-598591A6CA8B}"/>
          </ac:spMkLst>
        </pc:spChg>
        <pc:spChg chg="mod">
          <ac:chgData name="Andreea Irimia (VERTIK)" userId="6c309c73-671a-4d5b-9066-d3ab3cc5db4f" providerId="ADAL" clId="{92776705-0F13-4EE4-8751-D8E203B793FC}" dt="2023-04-26T13:41:00.335" v="114" actId="6549"/>
          <ac:spMkLst>
            <pc:docMk/>
            <pc:sldMk cId="653465143" sldId="293"/>
            <ac:spMk id="47" creationId="{66E0E0D9-6B25-E8DB-9351-75EC8C7BDB47}"/>
          </ac:spMkLst>
        </pc:spChg>
        <pc:spChg chg="mod">
          <ac:chgData name="Andreea Irimia (VERTIK)" userId="6c309c73-671a-4d5b-9066-d3ab3cc5db4f" providerId="ADAL" clId="{92776705-0F13-4EE4-8751-D8E203B793FC}" dt="2023-04-26T13:41:29.028" v="128" actId="20577"/>
          <ac:spMkLst>
            <pc:docMk/>
            <pc:sldMk cId="653465143" sldId="293"/>
            <ac:spMk id="48" creationId="{53781C06-91F6-C181-B4CF-C8EFC2079D36}"/>
          </ac:spMkLst>
        </pc:spChg>
        <pc:spChg chg="mod">
          <ac:chgData name="Andreea Irimia (VERTIK)" userId="6c309c73-671a-4d5b-9066-d3ab3cc5db4f" providerId="ADAL" clId="{92776705-0F13-4EE4-8751-D8E203B793FC}" dt="2023-04-26T13:34:33.631" v="64" actId="20577"/>
          <ac:spMkLst>
            <pc:docMk/>
            <pc:sldMk cId="653465143" sldId="293"/>
            <ac:spMk id="55" creationId="{1D9B8CE0-2288-0A55-ADC9-5FA2EC532E79}"/>
          </ac:spMkLst>
        </pc:spChg>
        <pc:spChg chg="mod">
          <ac:chgData name="Andreea Irimia (VERTIK)" userId="6c309c73-671a-4d5b-9066-d3ab3cc5db4f" providerId="ADAL" clId="{92776705-0F13-4EE4-8751-D8E203B793FC}" dt="2023-04-26T13:35:48.291" v="87" actId="20577"/>
          <ac:spMkLst>
            <pc:docMk/>
            <pc:sldMk cId="653465143" sldId="293"/>
            <ac:spMk id="58" creationId="{FB5EF1A0-AF9A-DD31-B3E6-8C0F2D97BCFD}"/>
          </ac:spMkLst>
        </pc:spChg>
        <pc:spChg chg="mod">
          <ac:chgData name="Andreea Irimia (VERTIK)" userId="6c309c73-671a-4d5b-9066-d3ab3cc5db4f" providerId="ADAL" clId="{92776705-0F13-4EE4-8751-D8E203B793FC}" dt="2023-04-26T13:42:59.307" v="154" actId="20577"/>
          <ac:spMkLst>
            <pc:docMk/>
            <pc:sldMk cId="653465143" sldId="293"/>
            <ac:spMk id="60" creationId="{FC8860F7-2AC1-DFA2-037D-0C15B8F7A30C}"/>
          </ac:spMkLst>
        </pc:spChg>
        <pc:spChg chg="mod">
          <ac:chgData name="Andreea Irimia (VERTIK)" userId="6c309c73-671a-4d5b-9066-d3ab3cc5db4f" providerId="ADAL" clId="{92776705-0F13-4EE4-8751-D8E203B793FC}" dt="2023-04-26T13:44:30.995" v="165" actId="20577"/>
          <ac:spMkLst>
            <pc:docMk/>
            <pc:sldMk cId="653465143" sldId="293"/>
            <ac:spMk id="61" creationId="{3D3A5775-5E2A-441E-7917-92354CD6C6F5}"/>
          </ac:spMkLst>
        </pc:spChg>
        <pc:spChg chg="mod">
          <ac:chgData name="Andreea Irimia (VERTIK)" userId="6c309c73-671a-4d5b-9066-d3ab3cc5db4f" providerId="ADAL" clId="{92776705-0F13-4EE4-8751-D8E203B793FC}" dt="2023-04-26T13:35:30.625" v="82" actId="20577"/>
          <ac:spMkLst>
            <pc:docMk/>
            <pc:sldMk cId="653465143" sldId="293"/>
            <ac:spMk id="64" creationId="{7E782B3A-70AB-06A0-DD45-05004A473094}"/>
          </ac:spMkLst>
        </pc:spChg>
        <pc:spChg chg="mod">
          <ac:chgData name="Andreea Irimia (VERTIK)" userId="6c309c73-671a-4d5b-9066-d3ab3cc5db4f" providerId="ADAL" clId="{92776705-0F13-4EE4-8751-D8E203B793FC}" dt="2023-04-26T13:54:21.835" v="198" actId="1076"/>
          <ac:spMkLst>
            <pc:docMk/>
            <pc:sldMk cId="653465143" sldId="293"/>
            <ac:spMk id="66" creationId="{EB098224-9995-6EB9-C70D-11800EB6F3E4}"/>
          </ac:spMkLst>
        </pc:spChg>
        <pc:spChg chg="mod">
          <ac:chgData name="Andreea Irimia (VERTIK)" userId="6c309c73-671a-4d5b-9066-d3ab3cc5db4f" providerId="ADAL" clId="{92776705-0F13-4EE4-8751-D8E203B793FC}" dt="2023-04-26T13:54:55.575" v="213" actId="20577"/>
          <ac:spMkLst>
            <pc:docMk/>
            <pc:sldMk cId="653465143" sldId="293"/>
            <ac:spMk id="67" creationId="{F9B8EC86-6748-B64B-34FB-B6B2880FF50E}"/>
          </ac:spMkLst>
        </pc:spChg>
        <pc:grpChg chg="mod">
          <ac:chgData name="Andreea Irimia (VERTIK)" userId="6c309c73-671a-4d5b-9066-d3ab3cc5db4f" providerId="ADAL" clId="{92776705-0F13-4EE4-8751-D8E203B793FC}" dt="2023-04-26T13:57:39.874" v="218" actId="1076"/>
          <ac:grpSpMkLst>
            <pc:docMk/>
            <pc:sldMk cId="653465143" sldId="293"/>
            <ac:grpSpMk id="59" creationId="{944C9DFF-BD6B-119F-8D26-867D835C288C}"/>
          </ac:grpSpMkLst>
        </pc:grpChg>
        <pc:grpChg chg="del">
          <ac:chgData name="Andreea Irimia (VERTIK)" userId="6c309c73-671a-4d5b-9066-d3ab3cc5db4f" providerId="ADAL" clId="{92776705-0F13-4EE4-8751-D8E203B793FC}" dt="2023-04-26T13:57:28.735" v="214" actId="478"/>
          <ac:grpSpMkLst>
            <pc:docMk/>
            <pc:sldMk cId="653465143" sldId="293"/>
            <ac:grpSpMk id="62" creationId="{1ACA27C6-A5FE-AF38-A62E-75DB5FC0D310}"/>
          </ac:grpSpMkLst>
        </pc:grpChg>
        <pc:grpChg chg="mod">
          <ac:chgData name="Andreea Irimia (VERTIK)" userId="6c309c73-671a-4d5b-9066-d3ab3cc5db4f" providerId="ADAL" clId="{92776705-0F13-4EE4-8751-D8E203B793FC}" dt="2023-04-26T13:57:32.318" v="216" actId="1076"/>
          <ac:grpSpMkLst>
            <pc:docMk/>
            <pc:sldMk cId="653465143" sldId="293"/>
            <ac:grpSpMk id="65" creationId="{40B0DBC7-90A0-65B1-3C19-65D60F58CE25}"/>
          </ac:grpSpMkLst>
        </pc:grpChg>
        <pc:picChg chg="mod">
          <ac:chgData name="Andreea Irimia (VERTIK)" userId="6c309c73-671a-4d5b-9066-d3ab3cc5db4f" providerId="ADAL" clId="{92776705-0F13-4EE4-8751-D8E203B793FC}" dt="2023-04-26T13:57:42.440" v="219" actId="1076"/>
          <ac:picMkLst>
            <pc:docMk/>
            <pc:sldMk cId="653465143" sldId="293"/>
            <ac:picMk id="69" creationId="{ABEA91D7-67B2-DB81-5B0B-7193279E832B}"/>
          </ac:picMkLst>
        </pc:picChg>
        <pc:picChg chg="del">
          <ac:chgData name="Andreea Irimia (VERTIK)" userId="6c309c73-671a-4d5b-9066-d3ab3cc5db4f" providerId="ADAL" clId="{92776705-0F13-4EE4-8751-D8E203B793FC}" dt="2023-04-26T13:57:29.861" v="215" actId="478"/>
          <ac:picMkLst>
            <pc:docMk/>
            <pc:sldMk cId="653465143" sldId="293"/>
            <ac:picMk id="70" creationId="{76EE0B56-1D15-0581-3C77-DD857ACCDD38}"/>
          </ac:picMkLst>
        </pc:picChg>
        <pc:picChg chg="mod">
          <ac:chgData name="Andreea Irimia (VERTIK)" userId="6c309c73-671a-4d5b-9066-d3ab3cc5db4f" providerId="ADAL" clId="{92776705-0F13-4EE4-8751-D8E203B793FC}" dt="2023-04-26T13:57:36.923" v="217" actId="1076"/>
          <ac:picMkLst>
            <pc:docMk/>
            <pc:sldMk cId="653465143" sldId="293"/>
            <ac:picMk id="71" creationId="{3FA6E710-6BE0-3552-3880-3D583F8696D9}"/>
          </ac:picMkLst>
        </pc:picChg>
      </pc:sldChg>
      <pc:sldChg chg="addSp delSp modSp add mod">
        <pc:chgData name="Andreea Irimia (VERTIK)" userId="6c309c73-671a-4d5b-9066-d3ab3cc5db4f" providerId="ADAL" clId="{92776705-0F13-4EE4-8751-D8E203B793FC}" dt="2023-04-26T14:37:49.544" v="388" actId="1076"/>
        <pc:sldMkLst>
          <pc:docMk/>
          <pc:sldMk cId="871294119" sldId="294"/>
        </pc:sldMkLst>
        <pc:spChg chg="mod">
          <ac:chgData name="Andreea Irimia (VERTIK)" userId="6c309c73-671a-4d5b-9066-d3ab3cc5db4f" providerId="ADAL" clId="{92776705-0F13-4EE4-8751-D8E203B793FC}" dt="2023-04-26T14:37:35.165" v="387" actId="20577"/>
          <ac:spMkLst>
            <pc:docMk/>
            <pc:sldMk cId="871294119" sldId="294"/>
            <ac:spMk id="2" creationId="{56830309-C456-BFEB-F33C-0B9FD2AEFCE6}"/>
          </ac:spMkLst>
        </pc:spChg>
        <pc:spChg chg="del">
          <ac:chgData name="Andreea Irimia (VERTIK)" userId="6c309c73-671a-4d5b-9066-d3ab3cc5db4f" providerId="ADAL" clId="{92776705-0F13-4EE4-8751-D8E203B793FC}" dt="2023-04-26T14:35:20.261" v="322" actId="478"/>
          <ac:spMkLst>
            <pc:docMk/>
            <pc:sldMk cId="871294119" sldId="294"/>
            <ac:spMk id="8" creationId="{44D757AB-EF4D-EDE0-CD46-0748E2BE12F1}"/>
          </ac:spMkLst>
        </pc:spChg>
        <pc:spChg chg="add mod">
          <ac:chgData name="Andreea Irimia (VERTIK)" userId="6c309c73-671a-4d5b-9066-d3ab3cc5db4f" providerId="ADAL" clId="{92776705-0F13-4EE4-8751-D8E203B793FC}" dt="2023-04-26T14:37:49.544" v="388" actId="1076"/>
          <ac:spMkLst>
            <pc:docMk/>
            <pc:sldMk cId="871294119" sldId="294"/>
            <ac:spMk id="10" creationId="{A105C916-271D-1259-FF76-4392848BAABF}"/>
          </ac:spMkLst>
        </pc:spChg>
        <pc:spChg chg="del">
          <ac:chgData name="Andreea Irimia (VERTIK)" userId="6c309c73-671a-4d5b-9066-d3ab3cc5db4f" providerId="ADAL" clId="{92776705-0F13-4EE4-8751-D8E203B793FC}" dt="2023-04-26T14:35:13.827" v="291" actId="478"/>
          <ac:spMkLst>
            <pc:docMk/>
            <pc:sldMk cId="871294119" sldId="294"/>
            <ac:spMk id="16" creationId="{8D37D07A-0E05-6590-D106-53E55C099FF0}"/>
          </ac:spMkLst>
        </pc:spChg>
        <pc:graphicFrameChg chg="add del mod">
          <ac:chgData name="Andreea Irimia (VERTIK)" userId="6c309c73-671a-4d5b-9066-d3ab3cc5db4f" providerId="ADAL" clId="{92776705-0F13-4EE4-8751-D8E203B793FC}" dt="2023-04-26T14:35:59.735" v="328" actId="478"/>
          <ac:graphicFrameMkLst>
            <pc:docMk/>
            <pc:sldMk cId="871294119" sldId="294"/>
            <ac:graphicFrameMk id="6" creationId="{740DF052-2A3D-F1B9-5A7D-BC4904C4805C}"/>
          </ac:graphicFrameMkLst>
        </pc:graphicFrameChg>
        <pc:graphicFrameChg chg="add mod">
          <ac:chgData name="Andreea Irimia (VERTIK)" userId="6c309c73-671a-4d5b-9066-d3ab3cc5db4f" providerId="ADAL" clId="{92776705-0F13-4EE4-8751-D8E203B793FC}" dt="2023-04-26T14:36:35.112" v="337" actId="1076"/>
          <ac:graphicFrameMkLst>
            <pc:docMk/>
            <pc:sldMk cId="871294119" sldId="294"/>
            <ac:graphicFrameMk id="9" creationId="{740DF052-2A3D-F1B9-5A7D-BC4904C4805C}"/>
          </ac:graphicFrameMkLst>
        </pc:graphicFrameChg>
        <pc:graphicFrameChg chg="del mod">
          <ac:chgData name="Andreea Irimia (VERTIK)" userId="6c309c73-671a-4d5b-9066-d3ab3cc5db4f" providerId="ADAL" clId="{92776705-0F13-4EE4-8751-D8E203B793FC}" dt="2023-04-26T14:35:18.386" v="321" actId="478"/>
          <ac:graphicFrameMkLst>
            <pc:docMk/>
            <pc:sldMk cId="871294119" sldId="294"/>
            <ac:graphicFrameMk id="27" creationId="{0352F89E-CBA1-C707-91A2-958290D2DC49}"/>
          </ac:graphicFrameMkLst>
        </pc:graphicFrameChg>
      </pc:sldChg>
      <pc:sldChg chg="addSp delSp modSp add mod">
        <pc:chgData name="Andreea Irimia (VERTIK)" userId="6c309c73-671a-4d5b-9066-d3ab3cc5db4f" providerId="ADAL" clId="{92776705-0F13-4EE4-8751-D8E203B793FC}" dt="2023-04-26T14:50:12.098" v="708" actId="20577"/>
        <pc:sldMkLst>
          <pc:docMk/>
          <pc:sldMk cId="1007881818" sldId="295"/>
        </pc:sldMkLst>
        <pc:spChg chg="mod">
          <ac:chgData name="Andreea Irimia (VERTIK)" userId="6c309c73-671a-4d5b-9066-d3ab3cc5db4f" providerId="ADAL" clId="{92776705-0F13-4EE4-8751-D8E203B793FC}" dt="2023-04-26T14:47:52.740" v="672" actId="20577"/>
          <ac:spMkLst>
            <pc:docMk/>
            <pc:sldMk cId="1007881818" sldId="295"/>
            <ac:spMk id="2" creationId="{56830309-C456-BFEB-F33C-0B9FD2AEFCE6}"/>
          </ac:spMkLst>
        </pc:spChg>
        <pc:spChg chg="del">
          <ac:chgData name="Andreea Irimia (VERTIK)" userId="6c309c73-671a-4d5b-9066-d3ab3cc5db4f" providerId="ADAL" clId="{92776705-0F13-4EE4-8751-D8E203B793FC}" dt="2023-04-26T14:38:14.782" v="401" actId="478"/>
          <ac:spMkLst>
            <pc:docMk/>
            <pc:sldMk cId="1007881818" sldId="295"/>
            <ac:spMk id="6" creationId="{A04F141F-32E1-85DF-2ED7-598591A6CA8B}"/>
          </ac:spMkLst>
        </pc:spChg>
        <pc:spChg chg="add mod">
          <ac:chgData name="Andreea Irimia (VERTIK)" userId="6c309c73-671a-4d5b-9066-d3ab3cc5db4f" providerId="ADAL" clId="{92776705-0F13-4EE4-8751-D8E203B793FC}" dt="2023-04-26T14:50:12.098" v="708" actId="20577"/>
          <ac:spMkLst>
            <pc:docMk/>
            <pc:sldMk cId="1007881818" sldId="295"/>
            <ac:spMk id="9" creationId="{C7A5944D-73BE-6F19-821A-218685915762}"/>
          </ac:spMkLst>
        </pc:spChg>
        <pc:spChg chg="add mod">
          <ac:chgData name="Andreea Irimia (VERTIK)" userId="6c309c73-671a-4d5b-9066-d3ab3cc5db4f" providerId="ADAL" clId="{92776705-0F13-4EE4-8751-D8E203B793FC}" dt="2023-04-26T14:49:21.496" v="697" actId="207"/>
          <ac:spMkLst>
            <pc:docMk/>
            <pc:sldMk cId="1007881818" sldId="295"/>
            <ac:spMk id="10" creationId="{018A0E2F-2C77-0A7B-9D36-893974AEE3F9}"/>
          </ac:spMkLst>
        </pc:spChg>
        <pc:grpChg chg="del mod">
          <ac:chgData name="Andreea Irimia (VERTIK)" userId="6c309c73-671a-4d5b-9066-d3ab3cc5db4f" providerId="ADAL" clId="{92776705-0F13-4EE4-8751-D8E203B793FC}" dt="2023-04-26T14:38:05.286" v="393" actId="478"/>
          <ac:grpSpMkLst>
            <pc:docMk/>
            <pc:sldMk cId="1007881818" sldId="295"/>
            <ac:grpSpMk id="46" creationId="{19B21094-4614-D5CE-AEF9-1DDDE48CCD8E}"/>
          </ac:grpSpMkLst>
        </pc:grpChg>
        <pc:grpChg chg="del">
          <ac:chgData name="Andreea Irimia (VERTIK)" userId="6c309c73-671a-4d5b-9066-d3ab3cc5db4f" providerId="ADAL" clId="{92776705-0F13-4EE4-8751-D8E203B793FC}" dt="2023-04-26T14:38:02.356" v="390" actId="478"/>
          <ac:grpSpMkLst>
            <pc:docMk/>
            <pc:sldMk cId="1007881818" sldId="295"/>
            <ac:grpSpMk id="53" creationId="{F2B3B034-D6FE-16AD-6BDC-4A8F51272AC8}"/>
          </ac:grpSpMkLst>
        </pc:grpChg>
        <pc:grpChg chg="del">
          <ac:chgData name="Andreea Irimia (VERTIK)" userId="6c309c73-671a-4d5b-9066-d3ab3cc5db4f" providerId="ADAL" clId="{92776705-0F13-4EE4-8751-D8E203B793FC}" dt="2023-04-26T14:38:04.049" v="391" actId="478"/>
          <ac:grpSpMkLst>
            <pc:docMk/>
            <pc:sldMk cId="1007881818" sldId="295"/>
            <ac:grpSpMk id="56" creationId="{16A59D9A-A27E-B0E8-EDA9-3EC2F07BE491}"/>
          </ac:grpSpMkLst>
        </pc:grpChg>
        <pc:grpChg chg="del">
          <ac:chgData name="Andreea Irimia (VERTIK)" userId="6c309c73-671a-4d5b-9066-d3ab3cc5db4f" providerId="ADAL" clId="{92776705-0F13-4EE4-8751-D8E203B793FC}" dt="2023-04-26T14:38:10.604" v="398" actId="478"/>
          <ac:grpSpMkLst>
            <pc:docMk/>
            <pc:sldMk cId="1007881818" sldId="295"/>
            <ac:grpSpMk id="59" creationId="{944C9DFF-BD6B-119F-8D26-867D835C288C}"/>
          </ac:grpSpMkLst>
        </pc:grpChg>
        <pc:grpChg chg="del">
          <ac:chgData name="Andreea Irimia (VERTIK)" userId="6c309c73-671a-4d5b-9066-d3ab3cc5db4f" providerId="ADAL" clId="{92776705-0F13-4EE4-8751-D8E203B793FC}" dt="2023-04-26T14:38:16.150" v="402" actId="478"/>
          <ac:grpSpMkLst>
            <pc:docMk/>
            <pc:sldMk cId="1007881818" sldId="295"/>
            <ac:grpSpMk id="65" creationId="{40B0DBC7-90A0-65B1-3C19-65D60F58CE25}"/>
          </ac:grpSpMkLst>
        </pc:grpChg>
        <pc:picChg chg="del">
          <ac:chgData name="Andreea Irimia (VERTIK)" userId="6c309c73-671a-4d5b-9066-d3ab3cc5db4f" providerId="ADAL" clId="{92776705-0F13-4EE4-8751-D8E203B793FC}" dt="2023-04-26T14:38:08.482" v="396" actId="478"/>
          <ac:picMkLst>
            <pc:docMk/>
            <pc:sldMk cId="1007881818" sldId="295"/>
            <ac:picMk id="50" creationId="{7D5D873E-9055-2818-7781-80878D58791B}"/>
          </ac:picMkLst>
        </pc:picChg>
        <pc:picChg chg="del">
          <ac:chgData name="Andreea Irimia (VERTIK)" userId="6c309c73-671a-4d5b-9066-d3ab3cc5db4f" providerId="ADAL" clId="{92776705-0F13-4EE4-8751-D8E203B793FC}" dt="2023-04-26T14:38:07.588" v="395" actId="478"/>
          <ac:picMkLst>
            <pc:docMk/>
            <pc:sldMk cId="1007881818" sldId="295"/>
            <ac:picMk id="51" creationId="{42073D8B-336F-52F4-6143-BF98A854654D}"/>
          </ac:picMkLst>
        </pc:picChg>
        <pc:picChg chg="del">
          <ac:chgData name="Andreea Irimia (VERTIK)" userId="6c309c73-671a-4d5b-9066-d3ab3cc5db4f" providerId="ADAL" clId="{92776705-0F13-4EE4-8751-D8E203B793FC}" dt="2023-04-26T14:38:06.320" v="394" actId="478"/>
          <ac:picMkLst>
            <pc:docMk/>
            <pc:sldMk cId="1007881818" sldId="295"/>
            <ac:picMk id="52" creationId="{5023321B-F44F-FE19-56DA-3360A83844E7}"/>
          </ac:picMkLst>
        </pc:picChg>
        <pc:picChg chg="del">
          <ac:chgData name="Andreea Irimia (VERTIK)" userId="6c309c73-671a-4d5b-9066-d3ab3cc5db4f" providerId="ADAL" clId="{92776705-0F13-4EE4-8751-D8E203B793FC}" dt="2023-04-26T14:38:11.539" v="399" actId="478"/>
          <ac:picMkLst>
            <pc:docMk/>
            <pc:sldMk cId="1007881818" sldId="295"/>
            <ac:picMk id="69" creationId="{ABEA91D7-67B2-DB81-5B0B-7193279E832B}"/>
          </ac:picMkLst>
        </pc:picChg>
        <pc:picChg chg="del">
          <ac:chgData name="Andreea Irimia (VERTIK)" userId="6c309c73-671a-4d5b-9066-d3ab3cc5db4f" providerId="ADAL" clId="{92776705-0F13-4EE4-8751-D8E203B793FC}" dt="2023-04-26T14:38:17.176" v="403" actId="478"/>
          <ac:picMkLst>
            <pc:docMk/>
            <pc:sldMk cId="1007881818" sldId="295"/>
            <ac:picMk id="71" creationId="{3FA6E710-6BE0-3552-3880-3D583F8696D9}"/>
          </ac:picMkLst>
        </pc:picChg>
        <pc:cxnChg chg="del">
          <ac:chgData name="Andreea Irimia (VERTIK)" userId="6c309c73-671a-4d5b-9066-d3ab3cc5db4f" providerId="ADAL" clId="{92776705-0F13-4EE4-8751-D8E203B793FC}" dt="2023-04-26T14:38:09.302" v="397" actId="478"/>
          <ac:cxnSpMkLst>
            <pc:docMk/>
            <pc:sldMk cId="1007881818" sldId="295"/>
            <ac:cxnSpMk id="49" creationId="{D5101EBB-29A7-FAEB-4B6F-D92768154803}"/>
          </ac:cxnSpMkLst>
        </pc:cxnChg>
        <pc:cxnChg chg="del">
          <ac:chgData name="Andreea Irimia (VERTIK)" userId="6c309c73-671a-4d5b-9066-d3ab3cc5db4f" providerId="ADAL" clId="{92776705-0F13-4EE4-8751-D8E203B793FC}" dt="2023-04-26T14:38:12.906" v="400" actId="478"/>
          <ac:cxnSpMkLst>
            <pc:docMk/>
            <pc:sldMk cId="1007881818" sldId="295"/>
            <ac:cxnSpMk id="68" creationId="{A70F4E99-524F-E242-8E46-906CB890D9F1}"/>
          </ac:cxnSpMkLst>
        </pc:cxnChg>
      </pc:sldChg>
    </pc:docChg>
  </pc:docChgLst>
  <pc:docChgLst>
    <pc:chgData name="Daniela Aldescu (VERTIK)" userId="02d38be3-87d1-4341-8ad8-edc61badf429" providerId="ADAL" clId="{DC604A16-D37F-4680-B8DB-C515F5ADE3A1}"/>
    <pc:docChg chg="undo custSel addSld delSld modSld sldOrd">
      <pc:chgData name="Daniela Aldescu (VERTIK)" userId="02d38be3-87d1-4341-8ad8-edc61badf429" providerId="ADAL" clId="{DC604A16-D37F-4680-B8DB-C515F5ADE3A1}" dt="2024-04-15T10:18:48.425" v="725"/>
      <pc:docMkLst>
        <pc:docMk/>
      </pc:docMkLst>
      <pc:sldChg chg="delSp modSp mod">
        <pc:chgData name="Daniela Aldescu (VERTIK)" userId="02d38be3-87d1-4341-8ad8-edc61badf429" providerId="ADAL" clId="{DC604A16-D37F-4680-B8DB-C515F5ADE3A1}" dt="2024-04-15T09:15:43.010" v="109" actId="1036"/>
        <pc:sldMkLst>
          <pc:docMk/>
          <pc:sldMk cId="2432925208" sldId="260"/>
        </pc:sldMkLst>
        <pc:spChg chg="mod">
          <ac:chgData name="Daniela Aldescu (VERTIK)" userId="02d38be3-87d1-4341-8ad8-edc61badf429" providerId="ADAL" clId="{DC604A16-D37F-4680-B8DB-C515F5ADE3A1}" dt="2024-04-15T09:15:39.473" v="102" actId="1076"/>
          <ac:spMkLst>
            <pc:docMk/>
            <pc:sldMk cId="2432925208" sldId="260"/>
            <ac:spMk id="8" creationId="{8AD96C75-74AD-9A97-4A13-71D96EF539C2}"/>
          </ac:spMkLst>
        </pc:spChg>
        <pc:spChg chg="mod">
          <ac:chgData name="Daniela Aldescu (VERTIK)" userId="02d38be3-87d1-4341-8ad8-edc61badf429" providerId="ADAL" clId="{DC604A16-D37F-4680-B8DB-C515F5ADE3A1}" dt="2024-04-15T09:15:39.473" v="102" actId="1076"/>
          <ac:spMkLst>
            <pc:docMk/>
            <pc:sldMk cId="2432925208" sldId="260"/>
            <ac:spMk id="11" creationId="{296C7DA1-D4D5-37AB-7926-0557EF371A59}"/>
          </ac:spMkLst>
        </pc:spChg>
        <pc:spChg chg="del">
          <ac:chgData name="Daniela Aldescu (VERTIK)" userId="02d38be3-87d1-4341-8ad8-edc61badf429" providerId="ADAL" clId="{DC604A16-D37F-4680-B8DB-C515F5ADE3A1}" dt="2024-04-15T09:15:28.757" v="99" actId="478"/>
          <ac:spMkLst>
            <pc:docMk/>
            <pc:sldMk cId="2432925208" sldId="260"/>
            <ac:spMk id="13" creationId="{108E5367-EBCC-EE74-474D-FC6C7ACEEFAA}"/>
          </ac:spMkLst>
        </pc:spChg>
        <pc:spChg chg="mod">
          <ac:chgData name="Daniela Aldescu (VERTIK)" userId="02d38be3-87d1-4341-8ad8-edc61badf429" providerId="ADAL" clId="{DC604A16-D37F-4680-B8DB-C515F5ADE3A1}" dt="2024-04-15T09:15:39.473" v="102" actId="1076"/>
          <ac:spMkLst>
            <pc:docMk/>
            <pc:sldMk cId="2432925208" sldId="260"/>
            <ac:spMk id="16" creationId="{610935CF-5319-74AA-9D6C-74EC1A0E6DEE}"/>
          </ac:spMkLst>
        </pc:spChg>
        <pc:spChg chg="mod">
          <ac:chgData name="Daniela Aldescu (VERTIK)" userId="02d38be3-87d1-4341-8ad8-edc61badf429" providerId="ADAL" clId="{DC604A16-D37F-4680-B8DB-C515F5ADE3A1}" dt="2024-04-15T09:15:39.473" v="102" actId="1076"/>
          <ac:spMkLst>
            <pc:docMk/>
            <pc:sldMk cId="2432925208" sldId="260"/>
            <ac:spMk id="23" creationId="{C7AF898D-F283-22F3-FCAC-598A464639E9}"/>
          </ac:spMkLst>
        </pc:spChg>
        <pc:spChg chg="mod">
          <ac:chgData name="Daniela Aldescu (VERTIK)" userId="02d38be3-87d1-4341-8ad8-edc61badf429" providerId="ADAL" clId="{DC604A16-D37F-4680-B8DB-C515F5ADE3A1}" dt="2024-04-15T09:15:43.010" v="109" actId="1036"/>
          <ac:spMkLst>
            <pc:docMk/>
            <pc:sldMk cId="2432925208" sldId="260"/>
            <ac:spMk id="24" creationId="{01DF9369-9F14-B3C5-58AC-A018D7598190}"/>
          </ac:spMkLst>
        </pc:spChg>
        <pc:picChg chg="mod">
          <ac:chgData name="Daniela Aldescu (VERTIK)" userId="02d38be3-87d1-4341-8ad8-edc61badf429" providerId="ADAL" clId="{DC604A16-D37F-4680-B8DB-C515F5ADE3A1}" dt="2024-04-15T09:15:39.473" v="102" actId="1076"/>
          <ac:picMkLst>
            <pc:docMk/>
            <pc:sldMk cId="2432925208" sldId="260"/>
            <ac:picMk id="6" creationId="{F88BBDC1-15DE-3E0F-C83D-D2A65912D7E1}"/>
          </ac:picMkLst>
        </pc:picChg>
        <pc:picChg chg="mod">
          <ac:chgData name="Daniela Aldescu (VERTIK)" userId="02d38be3-87d1-4341-8ad8-edc61badf429" providerId="ADAL" clId="{DC604A16-D37F-4680-B8DB-C515F5ADE3A1}" dt="2024-04-15T09:15:39.473" v="102" actId="1076"/>
          <ac:picMkLst>
            <pc:docMk/>
            <pc:sldMk cId="2432925208" sldId="260"/>
            <ac:picMk id="9" creationId="{FA6F0F2E-CE7E-844A-9996-95BFBD8BE97E}"/>
          </ac:picMkLst>
        </pc:picChg>
        <pc:picChg chg="mod">
          <ac:chgData name="Daniela Aldescu (VERTIK)" userId="02d38be3-87d1-4341-8ad8-edc61badf429" providerId="ADAL" clId="{DC604A16-D37F-4680-B8DB-C515F5ADE3A1}" dt="2024-04-15T09:15:39.473" v="102" actId="1076"/>
          <ac:picMkLst>
            <pc:docMk/>
            <pc:sldMk cId="2432925208" sldId="260"/>
            <ac:picMk id="12" creationId="{8F6F2B83-9FDF-08DC-12BD-4EAD2F4B2211}"/>
          </ac:picMkLst>
        </pc:picChg>
        <pc:picChg chg="mod">
          <ac:chgData name="Daniela Aldescu (VERTIK)" userId="02d38be3-87d1-4341-8ad8-edc61badf429" providerId="ADAL" clId="{DC604A16-D37F-4680-B8DB-C515F5ADE3A1}" dt="2024-04-15T09:15:39.473" v="102" actId="1076"/>
          <ac:picMkLst>
            <pc:docMk/>
            <pc:sldMk cId="2432925208" sldId="260"/>
            <ac:picMk id="14" creationId="{B6F7E9EC-B4AB-96D4-55A9-4260A5E12DA3}"/>
          </ac:picMkLst>
        </pc:picChg>
        <pc:picChg chg="mod">
          <ac:chgData name="Daniela Aldescu (VERTIK)" userId="02d38be3-87d1-4341-8ad8-edc61badf429" providerId="ADAL" clId="{DC604A16-D37F-4680-B8DB-C515F5ADE3A1}" dt="2024-04-15T09:15:39.473" v="102" actId="1076"/>
          <ac:picMkLst>
            <pc:docMk/>
            <pc:sldMk cId="2432925208" sldId="260"/>
            <ac:picMk id="19" creationId="{D9862864-693B-DF22-BA07-2B1E2ECE9536}"/>
          </ac:picMkLst>
        </pc:picChg>
        <pc:picChg chg="del">
          <ac:chgData name="Daniela Aldescu (VERTIK)" userId="02d38be3-87d1-4341-8ad8-edc61badf429" providerId="ADAL" clId="{DC604A16-D37F-4680-B8DB-C515F5ADE3A1}" dt="2024-04-15T09:15:29.996" v="100" actId="478"/>
          <ac:picMkLst>
            <pc:docMk/>
            <pc:sldMk cId="2432925208" sldId="260"/>
            <ac:picMk id="21" creationId="{D512D8F5-C7C7-7B44-99BE-5DD242CF5834}"/>
          </ac:picMkLst>
        </pc:picChg>
      </pc:sldChg>
      <pc:sldChg chg="del">
        <pc:chgData name="Daniela Aldescu (VERTIK)" userId="02d38be3-87d1-4341-8ad8-edc61badf429" providerId="ADAL" clId="{DC604A16-D37F-4680-B8DB-C515F5ADE3A1}" dt="2024-04-15T09:19:13.897" v="142" actId="47"/>
        <pc:sldMkLst>
          <pc:docMk/>
          <pc:sldMk cId="994190362" sldId="269"/>
        </pc:sldMkLst>
      </pc:sldChg>
      <pc:sldChg chg="del">
        <pc:chgData name="Daniela Aldescu (VERTIK)" userId="02d38be3-87d1-4341-8ad8-edc61badf429" providerId="ADAL" clId="{DC604A16-D37F-4680-B8DB-C515F5ADE3A1}" dt="2024-04-15T09:53:05.972" v="502" actId="47"/>
        <pc:sldMkLst>
          <pc:docMk/>
          <pc:sldMk cId="3521239918" sldId="279"/>
        </pc:sldMkLst>
      </pc:sldChg>
      <pc:sldChg chg="modSp mod">
        <pc:chgData name="Daniela Aldescu (VERTIK)" userId="02d38be3-87d1-4341-8ad8-edc61badf429" providerId="ADAL" clId="{DC604A16-D37F-4680-B8DB-C515F5ADE3A1}" dt="2024-04-15T09:54:22.625" v="505" actId="1076"/>
        <pc:sldMkLst>
          <pc:docMk/>
          <pc:sldMk cId="645487048" sldId="282"/>
        </pc:sldMkLst>
        <pc:spChg chg="mod">
          <ac:chgData name="Daniela Aldescu (VERTIK)" userId="02d38be3-87d1-4341-8ad8-edc61badf429" providerId="ADAL" clId="{DC604A16-D37F-4680-B8DB-C515F5ADE3A1}" dt="2024-04-15T09:54:22.625" v="505" actId="1076"/>
          <ac:spMkLst>
            <pc:docMk/>
            <pc:sldMk cId="645487048" sldId="282"/>
            <ac:spMk id="4" creationId="{705CE63C-E0EA-37DB-F51E-302670614398}"/>
          </ac:spMkLst>
        </pc:spChg>
      </pc:sldChg>
      <pc:sldChg chg="modSp mod">
        <pc:chgData name="Daniela Aldescu (VERTIK)" userId="02d38be3-87d1-4341-8ad8-edc61badf429" providerId="ADAL" clId="{DC604A16-D37F-4680-B8DB-C515F5ADE3A1}" dt="2024-04-15T10:11:27.045" v="717" actId="1076"/>
        <pc:sldMkLst>
          <pc:docMk/>
          <pc:sldMk cId="3771323139" sldId="283"/>
        </pc:sldMkLst>
        <pc:spChg chg="mod">
          <ac:chgData name="Daniela Aldescu (VERTIK)" userId="02d38be3-87d1-4341-8ad8-edc61badf429" providerId="ADAL" clId="{DC604A16-D37F-4680-B8DB-C515F5ADE3A1}" dt="2024-04-15T10:11:27.045" v="717" actId="1076"/>
          <ac:spMkLst>
            <pc:docMk/>
            <pc:sldMk cId="3771323139" sldId="283"/>
            <ac:spMk id="2" creationId="{BDE25566-C075-ACAE-F0C7-B83E8DDC6765}"/>
          </ac:spMkLst>
        </pc:spChg>
        <pc:picChg chg="mod">
          <ac:chgData name="Daniela Aldescu (VERTIK)" userId="02d38be3-87d1-4341-8ad8-edc61badf429" providerId="ADAL" clId="{DC604A16-D37F-4680-B8DB-C515F5ADE3A1}" dt="2024-04-15T10:11:23.419" v="716" actId="1076"/>
          <ac:picMkLst>
            <pc:docMk/>
            <pc:sldMk cId="3771323139" sldId="283"/>
            <ac:picMk id="9" creationId="{FE0C7816-9933-7474-3434-CCD8645BA30D}"/>
          </ac:picMkLst>
        </pc:picChg>
      </pc:sldChg>
      <pc:sldChg chg="modSp mod ord">
        <pc:chgData name="Daniela Aldescu (VERTIK)" userId="02d38be3-87d1-4341-8ad8-edc61badf429" providerId="ADAL" clId="{DC604A16-D37F-4680-B8DB-C515F5ADE3A1}" dt="2024-04-15T10:18:48.425" v="725"/>
        <pc:sldMkLst>
          <pc:docMk/>
          <pc:sldMk cId="2893601780" sldId="291"/>
        </pc:sldMkLst>
        <pc:spChg chg="mod">
          <ac:chgData name="Daniela Aldescu (VERTIK)" userId="02d38be3-87d1-4341-8ad8-edc61badf429" providerId="ADAL" clId="{DC604A16-D37F-4680-B8DB-C515F5ADE3A1}" dt="2024-04-15T10:07:33.903" v="641" actId="20577"/>
          <ac:spMkLst>
            <pc:docMk/>
            <pc:sldMk cId="2893601780" sldId="291"/>
            <ac:spMk id="16" creationId="{8D37D07A-0E05-6590-D106-53E55C099FF0}"/>
          </ac:spMkLst>
        </pc:spChg>
      </pc:sldChg>
      <pc:sldChg chg="modSp mod">
        <pc:chgData name="Daniela Aldescu (VERTIK)" userId="02d38be3-87d1-4341-8ad8-edc61badf429" providerId="ADAL" clId="{DC604A16-D37F-4680-B8DB-C515F5ADE3A1}" dt="2024-04-15T09:54:28.239" v="506" actId="1076"/>
        <pc:sldMkLst>
          <pc:docMk/>
          <pc:sldMk cId="2100994509" sldId="301"/>
        </pc:sldMkLst>
        <pc:spChg chg="mod">
          <ac:chgData name="Daniela Aldescu (VERTIK)" userId="02d38be3-87d1-4341-8ad8-edc61badf429" providerId="ADAL" clId="{DC604A16-D37F-4680-B8DB-C515F5ADE3A1}" dt="2024-04-15T09:54:28.239" v="506" actId="1076"/>
          <ac:spMkLst>
            <pc:docMk/>
            <pc:sldMk cId="2100994509" sldId="301"/>
            <ac:spMk id="4" creationId="{705CE63C-E0EA-37DB-F51E-302670614398}"/>
          </ac:spMkLst>
        </pc:spChg>
      </pc:sldChg>
      <pc:sldChg chg="del">
        <pc:chgData name="Daniela Aldescu (VERTIK)" userId="02d38be3-87d1-4341-8ad8-edc61badf429" providerId="ADAL" clId="{DC604A16-D37F-4680-B8DB-C515F5ADE3A1}" dt="2024-04-15T09:49:49.477" v="421" actId="47"/>
        <pc:sldMkLst>
          <pc:docMk/>
          <pc:sldMk cId="267646306" sldId="302"/>
        </pc:sldMkLst>
      </pc:sldChg>
      <pc:sldChg chg="del">
        <pc:chgData name="Daniela Aldescu (VERTIK)" userId="02d38be3-87d1-4341-8ad8-edc61badf429" providerId="ADAL" clId="{DC604A16-D37F-4680-B8DB-C515F5ADE3A1}" dt="2024-04-15T09:45:51.409" v="408" actId="47"/>
        <pc:sldMkLst>
          <pc:docMk/>
          <pc:sldMk cId="3138419655" sldId="303"/>
        </pc:sldMkLst>
      </pc:sldChg>
      <pc:sldChg chg="ord">
        <pc:chgData name="Daniela Aldescu (VERTIK)" userId="02d38be3-87d1-4341-8ad8-edc61badf429" providerId="ADAL" clId="{DC604A16-D37F-4680-B8DB-C515F5ADE3A1}" dt="2024-04-15T09:47:52.336" v="414"/>
        <pc:sldMkLst>
          <pc:docMk/>
          <pc:sldMk cId="1658367246" sldId="304"/>
        </pc:sldMkLst>
      </pc:sldChg>
      <pc:sldChg chg="del">
        <pc:chgData name="Daniela Aldescu (VERTIK)" userId="02d38be3-87d1-4341-8ad8-edc61badf429" providerId="ADAL" clId="{DC604A16-D37F-4680-B8DB-C515F5ADE3A1}" dt="2024-04-15T09:48:20.989" v="415" actId="47"/>
        <pc:sldMkLst>
          <pc:docMk/>
          <pc:sldMk cId="1642220892" sldId="306"/>
        </pc:sldMkLst>
      </pc:sldChg>
      <pc:sldChg chg="modSp mod ord">
        <pc:chgData name="Daniela Aldescu (VERTIK)" userId="02d38be3-87d1-4341-8ad8-edc61badf429" providerId="ADAL" clId="{DC604A16-D37F-4680-B8DB-C515F5ADE3A1}" dt="2024-04-15T09:51:49.118" v="477" actId="1037"/>
        <pc:sldMkLst>
          <pc:docMk/>
          <pc:sldMk cId="2379253926" sldId="308"/>
        </pc:sldMkLst>
        <pc:spChg chg="mod">
          <ac:chgData name="Daniela Aldescu (VERTIK)" userId="02d38be3-87d1-4341-8ad8-edc61badf429" providerId="ADAL" clId="{DC604A16-D37F-4680-B8DB-C515F5ADE3A1}" dt="2024-04-15T09:51:07.193" v="462" actId="20577"/>
          <ac:spMkLst>
            <pc:docMk/>
            <pc:sldMk cId="2379253926" sldId="308"/>
            <ac:spMk id="8" creationId="{0E1CFE06-2AB1-B72D-5C93-537E04D7431D}"/>
          </ac:spMkLst>
        </pc:spChg>
        <pc:spChg chg="mod">
          <ac:chgData name="Daniela Aldescu (VERTIK)" userId="02d38be3-87d1-4341-8ad8-edc61badf429" providerId="ADAL" clId="{DC604A16-D37F-4680-B8DB-C515F5ADE3A1}" dt="2024-04-15T09:49:11.098" v="420"/>
          <ac:spMkLst>
            <pc:docMk/>
            <pc:sldMk cId="2379253926" sldId="308"/>
            <ac:spMk id="34" creationId="{0472BB47-0405-1EBC-23C7-91E62615902B}"/>
          </ac:spMkLst>
        </pc:spChg>
        <pc:picChg chg="mod">
          <ac:chgData name="Daniela Aldescu (VERTIK)" userId="02d38be3-87d1-4341-8ad8-edc61badf429" providerId="ADAL" clId="{DC604A16-D37F-4680-B8DB-C515F5ADE3A1}" dt="2024-04-15T09:51:44.354" v="476" actId="1037"/>
          <ac:picMkLst>
            <pc:docMk/>
            <pc:sldMk cId="2379253926" sldId="308"/>
            <ac:picMk id="14" creationId="{A46C41C1-74CA-5420-10EC-751E16331F0B}"/>
          </ac:picMkLst>
        </pc:picChg>
        <pc:picChg chg="mod">
          <ac:chgData name="Daniela Aldescu (VERTIK)" userId="02d38be3-87d1-4341-8ad8-edc61badf429" providerId="ADAL" clId="{DC604A16-D37F-4680-B8DB-C515F5ADE3A1}" dt="2024-04-15T09:51:22.972" v="465" actId="1076"/>
          <ac:picMkLst>
            <pc:docMk/>
            <pc:sldMk cId="2379253926" sldId="308"/>
            <ac:picMk id="15" creationId="{65EC084E-11D4-B118-00FD-E91A5BCF9AF0}"/>
          </ac:picMkLst>
        </pc:picChg>
        <pc:picChg chg="mod">
          <ac:chgData name="Daniela Aldescu (VERTIK)" userId="02d38be3-87d1-4341-8ad8-edc61badf429" providerId="ADAL" clId="{DC604A16-D37F-4680-B8DB-C515F5ADE3A1}" dt="2024-04-15T09:51:37.652" v="473" actId="1037"/>
          <ac:picMkLst>
            <pc:docMk/>
            <pc:sldMk cId="2379253926" sldId="308"/>
            <ac:picMk id="16" creationId="{07896CBB-9138-411B-306D-0DEA0C9BF1CE}"/>
          </ac:picMkLst>
        </pc:picChg>
        <pc:picChg chg="mod">
          <ac:chgData name="Daniela Aldescu (VERTIK)" userId="02d38be3-87d1-4341-8ad8-edc61badf429" providerId="ADAL" clId="{DC604A16-D37F-4680-B8DB-C515F5ADE3A1}" dt="2024-04-15T09:51:49.118" v="477" actId="1037"/>
          <ac:picMkLst>
            <pc:docMk/>
            <pc:sldMk cId="2379253926" sldId="308"/>
            <ac:picMk id="17" creationId="{D3B7B5A0-7044-1AEA-1B66-0453BD8F20AF}"/>
          </ac:picMkLst>
        </pc:picChg>
      </pc:sldChg>
      <pc:sldChg chg="del">
        <pc:chgData name="Daniela Aldescu (VERTIK)" userId="02d38be3-87d1-4341-8ad8-edc61badf429" providerId="ADAL" clId="{DC604A16-D37F-4680-B8DB-C515F5ADE3A1}" dt="2024-04-15T09:47:28.711" v="411" actId="47"/>
        <pc:sldMkLst>
          <pc:docMk/>
          <pc:sldMk cId="2922512698" sldId="309"/>
        </pc:sldMkLst>
      </pc:sldChg>
      <pc:sldChg chg="del">
        <pc:chgData name="Daniela Aldescu (VERTIK)" userId="02d38be3-87d1-4341-8ad8-edc61badf429" providerId="ADAL" clId="{DC604A16-D37F-4680-B8DB-C515F5ADE3A1}" dt="2024-04-15T09:50:32.797" v="454" actId="47"/>
        <pc:sldMkLst>
          <pc:docMk/>
          <pc:sldMk cId="4056894675" sldId="310"/>
        </pc:sldMkLst>
      </pc:sldChg>
      <pc:sldChg chg="del">
        <pc:chgData name="Daniela Aldescu (VERTIK)" userId="02d38be3-87d1-4341-8ad8-edc61badf429" providerId="ADAL" clId="{DC604A16-D37F-4680-B8DB-C515F5ADE3A1}" dt="2024-04-15T09:47:35.456" v="412" actId="47"/>
        <pc:sldMkLst>
          <pc:docMk/>
          <pc:sldMk cId="85583761" sldId="311"/>
        </pc:sldMkLst>
      </pc:sldChg>
      <pc:sldChg chg="modSp mod ord">
        <pc:chgData name="Daniela Aldescu (VERTIK)" userId="02d38be3-87d1-4341-8ad8-edc61badf429" providerId="ADAL" clId="{DC604A16-D37F-4680-B8DB-C515F5ADE3A1}" dt="2024-04-15T09:16:46.386" v="138" actId="1076"/>
        <pc:sldMkLst>
          <pc:docMk/>
          <pc:sldMk cId="492796417" sldId="312"/>
        </pc:sldMkLst>
        <pc:spChg chg="mod">
          <ac:chgData name="Daniela Aldescu (VERTIK)" userId="02d38be3-87d1-4341-8ad8-edc61badf429" providerId="ADAL" clId="{DC604A16-D37F-4680-B8DB-C515F5ADE3A1}" dt="2024-04-15T09:16:46.386" v="138" actId="1076"/>
          <ac:spMkLst>
            <pc:docMk/>
            <pc:sldMk cId="492796417" sldId="312"/>
            <ac:spMk id="4" creationId="{705CE63C-E0EA-37DB-F51E-302670614398}"/>
          </ac:spMkLst>
        </pc:spChg>
      </pc:sldChg>
      <pc:sldChg chg="addSp modSp mod addCm">
        <pc:chgData name="Daniela Aldescu (VERTIK)" userId="02d38be3-87d1-4341-8ad8-edc61badf429" providerId="ADAL" clId="{DC604A16-D37F-4680-B8DB-C515F5ADE3A1}" dt="2024-04-15T10:12:05.199" v="723" actId="1035"/>
        <pc:sldMkLst>
          <pc:docMk/>
          <pc:sldMk cId="751220016" sldId="313"/>
        </pc:sldMkLst>
        <pc:spChg chg="mod">
          <ac:chgData name="Daniela Aldescu (VERTIK)" userId="02d38be3-87d1-4341-8ad8-edc61badf429" providerId="ADAL" clId="{DC604A16-D37F-4680-B8DB-C515F5ADE3A1}" dt="2024-04-15T10:02:16.023" v="594" actId="14100"/>
          <ac:spMkLst>
            <pc:docMk/>
            <pc:sldMk cId="751220016" sldId="313"/>
            <ac:spMk id="10" creationId="{2B2779B6-372F-DA0F-9027-94802919D660}"/>
          </ac:spMkLst>
        </pc:spChg>
        <pc:spChg chg="add mod">
          <ac:chgData name="Daniela Aldescu (VERTIK)" userId="02d38be3-87d1-4341-8ad8-edc61badf429" providerId="ADAL" clId="{DC604A16-D37F-4680-B8DB-C515F5ADE3A1}" dt="2024-04-15T10:02:23.498" v="596" actId="1076"/>
          <ac:spMkLst>
            <pc:docMk/>
            <pc:sldMk cId="751220016" sldId="313"/>
            <ac:spMk id="12" creationId="{277D2727-CD09-2729-29AE-C862EB404180}"/>
          </ac:spMkLst>
        </pc:spChg>
        <pc:spChg chg="add mod">
          <ac:chgData name="Daniela Aldescu (VERTIK)" userId="02d38be3-87d1-4341-8ad8-edc61badf429" providerId="ADAL" clId="{DC604A16-D37F-4680-B8DB-C515F5ADE3A1}" dt="2024-04-15T10:05:34.464" v="631" actId="20577"/>
          <ac:spMkLst>
            <pc:docMk/>
            <pc:sldMk cId="751220016" sldId="313"/>
            <ac:spMk id="14" creationId="{BE5C8BA8-AF87-36D6-CCEC-D016D1E54CB6}"/>
          </ac:spMkLst>
        </pc:spChg>
        <pc:spChg chg="mod">
          <ac:chgData name="Daniela Aldescu (VERTIK)" userId="02d38be3-87d1-4341-8ad8-edc61badf429" providerId="ADAL" clId="{DC604A16-D37F-4680-B8DB-C515F5ADE3A1}" dt="2024-04-15T10:01:38.121" v="583" actId="14100"/>
          <ac:spMkLst>
            <pc:docMk/>
            <pc:sldMk cId="751220016" sldId="313"/>
            <ac:spMk id="15" creationId="{C0F93EC8-BED7-46B8-DB3B-8F2E6C16B2E8}"/>
          </ac:spMkLst>
        </pc:spChg>
        <pc:spChg chg="mod">
          <ac:chgData name="Daniela Aldescu (VERTIK)" userId="02d38be3-87d1-4341-8ad8-edc61badf429" providerId="ADAL" clId="{DC604A16-D37F-4680-B8DB-C515F5ADE3A1}" dt="2024-04-15T10:00:27.450" v="569" actId="20577"/>
          <ac:spMkLst>
            <pc:docMk/>
            <pc:sldMk cId="751220016" sldId="313"/>
            <ac:spMk id="34" creationId="{0472BB47-0405-1EBC-23C7-91E62615902B}"/>
          </ac:spMkLst>
        </pc:spChg>
        <pc:picChg chg="add mod">
          <ac:chgData name="Daniela Aldescu (VERTIK)" userId="02d38be3-87d1-4341-8ad8-edc61badf429" providerId="ADAL" clId="{DC604A16-D37F-4680-B8DB-C515F5ADE3A1}" dt="2024-04-15T10:01:25.167" v="580" actId="1076"/>
          <ac:picMkLst>
            <pc:docMk/>
            <pc:sldMk cId="751220016" sldId="313"/>
            <ac:picMk id="6" creationId="{78D1FE6A-818B-AE43-F8FA-E9F0C59F0F17}"/>
          </ac:picMkLst>
        </pc:picChg>
        <pc:picChg chg="add mod">
          <ac:chgData name="Daniela Aldescu (VERTIK)" userId="02d38be3-87d1-4341-8ad8-edc61badf429" providerId="ADAL" clId="{DC604A16-D37F-4680-B8DB-C515F5ADE3A1}" dt="2024-04-15T10:01:25.167" v="580" actId="1076"/>
          <ac:picMkLst>
            <pc:docMk/>
            <pc:sldMk cId="751220016" sldId="313"/>
            <ac:picMk id="8" creationId="{5CF62417-6DC7-7168-1D08-90C9DB195DA5}"/>
          </ac:picMkLst>
        </pc:picChg>
        <pc:picChg chg="add mod">
          <ac:chgData name="Daniela Aldescu (VERTIK)" userId="02d38be3-87d1-4341-8ad8-edc61badf429" providerId="ADAL" clId="{DC604A16-D37F-4680-B8DB-C515F5ADE3A1}" dt="2024-04-15T10:01:25.167" v="580" actId="1076"/>
          <ac:picMkLst>
            <pc:docMk/>
            <pc:sldMk cId="751220016" sldId="313"/>
            <ac:picMk id="9" creationId="{C87537EB-35B9-3D78-CE72-0D94DC8E9A8F}"/>
          </ac:picMkLst>
        </pc:picChg>
        <pc:picChg chg="add mod">
          <ac:chgData name="Daniela Aldescu (VERTIK)" userId="02d38be3-87d1-4341-8ad8-edc61badf429" providerId="ADAL" clId="{DC604A16-D37F-4680-B8DB-C515F5ADE3A1}" dt="2024-04-15T10:12:05.199" v="723" actId="1035"/>
          <ac:picMkLst>
            <pc:docMk/>
            <pc:sldMk cId="751220016" sldId="313"/>
            <ac:picMk id="11" creationId="{BC60CB37-1A53-8AAC-9282-89AE1FE90A6F}"/>
          </ac:picMkLst>
        </pc:picChg>
        <pc:picChg chg="mod">
          <ac:chgData name="Daniela Aldescu (VERTIK)" userId="02d38be3-87d1-4341-8ad8-edc61badf429" providerId="ADAL" clId="{DC604A16-D37F-4680-B8DB-C515F5ADE3A1}" dt="2024-04-15T10:02:20.089" v="595" actId="1076"/>
          <ac:picMkLst>
            <pc:docMk/>
            <pc:sldMk cId="751220016" sldId="313"/>
            <ac:picMk id="18" creationId="{A0CAABB2-9B8D-1D82-37F4-E63AD3B33B9F}"/>
          </ac:picMkLst>
        </pc:picChg>
        <pc:extLst>
          <p:ext xmlns:p="http://schemas.openxmlformats.org/presentationml/2006/main" uri="{D6D511B9-2390-475A-947B-AFAB55BFBCF1}">
            <pc226:cmChg xmlns:pc226="http://schemas.microsoft.com/office/powerpoint/2022/06/main/command" chg="add">
              <pc226:chgData name="Daniela Aldescu (VERTIK)" userId="02d38be3-87d1-4341-8ad8-edc61badf429" providerId="ADAL" clId="{DC604A16-D37F-4680-B8DB-C515F5ADE3A1}" dt="2024-04-15T10:02:47.819" v="597"/>
              <pc2:cmMkLst xmlns:pc2="http://schemas.microsoft.com/office/powerpoint/2019/9/main/command">
                <pc:docMk/>
                <pc:sldMk cId="751220016" sldId="313"/>
                <pc2:cmMk id="{C46F7351-548C-4478-9F99-DB586B1B8A2E}"/>
              </pc2:cmMkLst>
            </pc226:cmChg>
          </p:ext>
        </pc:extLst>
      </pc:sldChg>
      <pc:sldChg chg="delSp modSp del mod">
        <pc:chgData name="Daniela Aldescu (VERTIK)" userId="02d38be3-87d1-4341-8ad8-edc61badf429" providerId="ADAL" clId="{DC604A16-D37F-4680-B8DB-C515F5ADE3A1}" dt="2024-04-15T10:05:49.522" v="632" actId="47"/>
        <pc:sldMkLst>
          <pc:docMk/>
          <pc:sldMk cId="1249048472" sldId="314"/>
        </pc:sldMkLst>
        <pc:spChg chg="mod">
          <ac:chgData name="Daniela Aldescu (VERTIK)" userId="02d38be3-87d1-4341-8ad8-edc61badf429" providerId="ADAL" clId="{DC604A16-D37F-4680-B8DB-C515F5ADE3A1}" dt="2024-04-15T10:05:05.625" v="604" actId="21"/>
          <ac:spMkLst>
            <pc:docMk/>
            <pc:sldMk cId="1249048472" sldId="314"/>
            <ac:spMk id="12" creationId="{D82E05EF-19F6-5A5C-C3D7-B758F3CF5554}"/>
          </ac:spMkLst>
        </pc:spChg>
        <pc:picChg chg="del">
          <ac:chgData name="Daniela Aldescu (VERTIK)" userId="02d38be3-87d1-4341-8ad8-edc61badf429" providerId="ADAL" clId="{DC604A16-D37F-4680-B8DB-C515F5ADE3A1}" dt="2024-04-15T09:54:11.236" v="504" actId="478"/>
          <ac:picMkLst>
            <pc:docMk/>
            <pc:sldMk cId="1249048472" sldId="314"/>
            <ac:picMk id="8" creationId="{C8CD8E01-08AA-D29C-8CDB-B6041BADF08F}"/>
          </ac:picMkLst>
        </pc:picChg>
      </pc:sldChg>
      <pc:sldChg chg="del">
        <pc:chgData name="Daniela Aldescu (VERTIK)" userId="02d38be3-87d1-4341-8ad8-edc61badf429" providerId="ADAL" clId="{DC604A16-D37F-4680-B8DB-C515F5ADE3A1}" dt="2024-04-15T10:04:10.531" v="602" actId="47"/>
        <pc:sldMkLst>
          <pc:docMk/>
          <pc:sldMk cId="4199528840" sldId="315"/>
        </pc:sldMkLst>
      </pc:sldChg>
      <pc:sldChg chg="del">
        <pc:chgData name="Daniela Aldescu (VERTIK)" userId="02d38be3-87d1-4341-8ad8-edc61badf429" providerId="ADAL" clId="{DC604A16-D37F-4680-B8DB-C515F5ADE3A1}" dt="2024-04-15T10:03:11.280" v="598" actId="47"/>
        <pc:sldMkLst>
          <pc:docMk/>
          <pc:sldMk cId="351114901" sldId="316"/>
        </pc:sldMkLst>
      </pc:sldChg>
      <pc:sldChg chg="del">
        <pc:chgData name="Daniela Aldescu (VERTIK)" userId="02d38be3-87d1-4341-8ad8-edc61badf429" providerId="ADAL" clId="{DC604A16-D37F-4680-B8DB-C515F5ADE3A1}" dt="2024-04-15T10:03:32.464" v="599" actId="47"/>
        <pc:sldMkLst>
          <pc:docMk/>
          <pc:sldMk cId="4213466151" sldId="317"/>
        </pc:sldMkLst>
      </pc:sldChg>
      <pc:sldChg chg="del">
        <pc:chgData name="Daniela Aldescu (VERTIK)" userId="02d38be3-87d1-4341-8ad8-edc61badf429" providerId="ADAL" clId="{DC604A16-D37F-4680-B8DB-C515F5ADE3A1}" dt="2024-04-15T09:57:58.793" v="546" actId="47"/>
        <pc:sldMkLst>
          <pc:docMk/>
          <pc:sldMk cId="2197614973" sldId="318"/>
        </pc:sldMkLst>
      </pc:sldChg>
      <pc:sldChg chg="del">
        <pc:chgData name="Daniela Aldescu (VERTIK)" userId="02d38be3-87d1-4341-8ad8-edc61badf429" providerId="ADAL" clId="{DC604A16-D37F-4680-B8DB-C515F5ADE3A1}" dt="2024-04-15T09:58:02.692" v="547" actId="47"/>
        <pc:sldMkLst>
          <pc:docMk/>
          <pc:sldMk cId="2064566547" sldId="319"/>
        </pc:sldMkLst>
      </pc:sldChg>
      <pc:sldChg chg="del">
        <pc:chgData name="Daniela Aldescu (VERTIK)" userId="02d38be3-87d1-4341-8ad8-edc61badf429" providerId="ADAL" clId="{DC604A16-D37F-4680-B8DB-C515F5ADE3A1}" dt="2024-04-15T09:58:05.767" v="548" actId="47"/>
        <pc:sldMkLst>
          <pc:docMk/>
          <pc:sldMk cId="2542210929" sldId="320"/>
        </pc:sldMkLst>
      </pc:sldChg>
      <pc:sldChg chg="ord">
        <pc:chgData name="Daniela Aldescu (VERTIK)" userId="02d38be3-87d1-4341-8ad8-edc61badf429" providerId="ADAL" clId="{DC604A16-D37F-4680-B8DB-C515F5ADE3A1}" dt="2024-04-15T10:03:43.305" v="601"/>
        <pc:sldMkLst>
          <pc:docMk/>
          <pc:sldMk cId="242081746" sldId="321"/>
        </pc:sldMkLst>
      </pc:sldChg>
      <pc:sldChg chg="del">
        <pc:chgData name="Daniela Aldescu (VERTIK)" userId="02d38be3-87d1-4341-8ad8-edc61badf429" providerId="ADAL" clId="{DC604A16-D37F-4680-B8DB-C515F5ADE3A1}" dt="2024-04-15T10:04:20.918" v="603" actId="47"/>
        <pc:sldMkLst>
          <pc:docMk/>
          <pc:sldMk cId="1031564276" sldId="323"/>
        </pc:sldMkLst>
      </pc:sldChg>
      <pc:sldChg chg="del">
        <pc:chgData name="Daniela Aldescu (VERTIK)" userId="02d38be3-87d1-4341-8ad8-edc61badf429" providerId="ADAL" clId="{DC604A16-D37F-4680-B8DB-C515F5ADE3A1}" dt="2024-04-15T09:46:20.548" v="409" actId="2696"/>
        <pc:sldMkLst>
          <pc:docMk/>
          <pc:sldMk cId="3674461142" sldId="332"/>
        </pc:sldMkLst>
      </pc:sldChg>
      <pc:sldChg chg="add">
        <pc:chgData name="Daniela Aldescu (VERTIK)" userId="02d38be3-87d1-4341-8ad8-edc61badf429" providerId="ADAL" clId="{DC604A16-D37F-4680-B8DB-C515F5ADE3A1}" dt="2024-04-15T09:46:30.111" v="410"/>
        <pc:sldMkLst>
          <pc:docMk/>
          <pc:sldMk cId="4116601965" sldId="332"/>
        </pc:sldMkLst>
      </pc:sldChg>
      <pc:sldChg chg="add">
        <pc:chgData name="Daniela Aldescu (VERTIK)" userId="02d38be3-87d1-4341-8ad8-edc61badf429" providerId="ADAL" clId="{DC604A16-D37F-4680-B8DB-C515F5ADE3A1}" dt="2024-04-15T09:21:41.180" v="170"/>
        <pc:sldMkLst>
          <pc:docMk/>
          <pc:sldMk cId="750867423" sldId="351"/>
        </pc:sldMkLst>
      </pc:sldChg>
      <pc:sldChg chg="del">
        <pc:chgData name="Daniela Aldescu (VERTIK)" userId="02d38be3-87d1-4341-8ad8-edc61badf429" providerId="ADAL" clId="{DC604A16-D37F-4680-B8DB-C515F5ADE3A1}" dt="2024-04-15T09:44:39.018" v="388" actId="47"/>
        <pc:sldMkLst>
          <pc:docMk/>
          <pc:sldMk cId="3879890810" sldId="376"/>
        </pc:sldMkLst>
      </pc:sldChg>
      <pc:sldChg chg="add">
        <pc:chgData name="Daniela Aldescu (VERTIK)" userId="02d38be3-87d1-4341-8ad8-edc61badf429" providerId="ADAL" clId="{DC604A16-D37F-4680-B8DB-C515F5ADE3A1}" dt="2024-04-15T10:08:15.594" v="642"/>
        <pc:sldMkLst>
          <pc:docMk/>
          <pc:sldMk cId="2101137521" sldId="388"/>
        </pc:sldMkLst>
      </pc:sldChg>
      <pc:sldChg chg="modSp add mod">
        <pc:chgData name="Daniela Aldescu (VERTIK)" userId="02d38be3-87d1-4341-8ad8-edc61badf429" providerId="ADAL" clId="{DC604A16-D37F-4680-B8DB-C515F5ADE3A1}" dt="2024-04-15T10:08:51.478" v="643" actId="113"/>
        <pc:sldMkLst>
          <pc:docMk/>
          <pc:sldMk cId="253794096" sldId="402"/>
        </pc:sldMkLst>
        <pc:spChg chg="mod">
          <ac:chgData name="Daniela Aldescu (VERTIK)" userId="02d38be3-87d1-4341-8ad8-edc61badf429" providerId="ADAL" clId="{DC604A16-D37F-4680-B8DB-C515F5ADE3A1}" dt="2024-04-15T10:08:51.478" v="643" actId="113"/>
          <ac:spMkLst>
            <pc:docMk/>
            <pc:sldMk cId="253794096" sldId="402"/>
            <ac:spMk id="37" creationId="{8D13BA19-EFCF-BDC4-F4C3-8E3D0FEF9286}"/>
          </ac:spMkLst>
        </pc:spChg>
      </pc:sldChg>
      <pc:sldChg chg="del ord">
        <pc:chgData name="Daniela Aldescu (VERTIK)" userId="02d38be3-87d1-4341-8ad8-edc61badf429" providerId="ADAL" clId="{DC604A16-D37F-4680-B8DB-C515F5ADE3A1}" dt="2024-04-15T09:43:50.804" v="386" actId="47"/>
        <pc:sldMkLst>
          <pc:docMk/>
          <pc:sldMk cId="3003823956" sldId="403"/>
        </pc:sldMkLst>
      </pc:sldChg>
      <pc:sldChg chg="del">
        <pc:chgData name="Daniela Aldescu (VERTIK)" userId="02d38be3-87d1-4341-8ad8-edc61badf429" providerId="ADAL" clId="{DC604A16-D37F-4680-B8DB-C515F5ADE3A1}" dt="2024-04-15T09:19:15.526" v="143" actId="47"/>
        <pc:sldMkLst>
          <pc:docMk/>
          <pc:sldMk cId="1321339593" sldId="404"/>
        </pc:sldMkLst>
      </pc:sldChg>
      <pc:sldChg chg="ord">
        <pc:chgData name="Daniela Aldescu (VERTIK)" userId="02d38be3-87d1-4341-8ad8-edc61badf429" providerId="ADAL" clId="{DC604A16-D37F-4680-B8DB-C515F5ADE3A1}" dt="2024-04-15T09:18:43.828" v="141"/>
        <pc:sldMkLst>
          <pc:docMk/>
          <pc:sldMk cId="331485472" sldId="405"/>
        </pc:sldMkLst>
      </pc:sldChg>
      <pc:sldChg chg="modSp mod">
        <pc:chgData name="Daniela Aldescu (VERTIK)" userId="02d38be3-87d1-4341-8ad8-edc61badf429" providerId="ADAL" clId="{DC604A16-D37F-4680-B8DB-C515F5ADE3A1}" dt="2024-04-15T09:43:59.859" v="387" actId="1076"/>
        <pc:sldMkLst>
          <pc:docMk/>
          <pc:sldMk cId="2830969408" sldId="407"/>
        </pc:sldMkLst>
        <pc:spChg chg="mod">
          <ac:chgData name="Daniela Aldescu (VERTIK)" userId="02d38be3-87d1-4341-8ad8-edc61badf429" providerId="ADAL" clId="{DC604A16-D37F-4680-B8DB-C515F5ADE3A1}" dt="2024-04-15T09:43:59.859" v="387" actId="1076"/>
          <ac:spMkLst>
            <pc:docMk/>
            <pc:sldMk cId="2830969408" sldId="407"/>
            <ac:spMk id="12" creationId="{BB9210E6-635F-641E-8EFA-A6486EBCE53D}"/>
          </ac:spMkLst>
        </pc:spChg>
      </pc:sldChg>
      <pc:sldChg chg="modSp mod">
        <pc:chgData name="Daniela Aldescu (VERTIK)" userId="02d38be3-87d1-4341-8ad8-edc61badf429" providerId="ADAL" clId="{DC604A16-D37F-4680-B8DB-C515F5ADE3A1}" dt="2024-04-15T10:00:38.355" v="577" actId="20577"/>
        <pc:sldMkLst>
          <pc:docMk/>
          <pc:sldMk cId="2553685809" sldId="408"/>
        </pc:sldMkLst>
        <pc:spChg chg="mod">
          <ac:chgData name="Daniela Aldescu (VERTIK)" userId="02d38be3-87d1-4341-8ad8-edc61badf429" providerId="ADAL" clId="{DC604A16-D37F-4680-B8DB-C515F5ADE3A1}" dt="2024-04-15T09:58:58.081" v="549" actId="1076"/>
          <ac:spMkLst>
            <pc:docMk/>
            <pc:sldMk cId="2553685809" sldId="408"/>
            <ac:spMk id="11" creationId="{0494F38A-D72B-2E70-72B1-09AB344D9E5C}"/>
          </ac:spMkLst>
        </pc:spChg>
        <pc:spChg chg="mod">
          <ac:chgData name="Daniela Aldescu (VERTIK)" userId="02d38be3-87d1-4341-8ad8-edc61badf429" providerId="ADAL" clId="{DC604A16-D37F-4680-B8DB-C515F5ADE3A1}" dt="2024-04-15T10:00:38.355" v="577" actId="20577"/>
          <ac:spMkLst>
            <pc:docMk/>
            <pc:sldMk cId="2553685809" sldId="408"/>
            <ac:spMk id="34" creationId="{0472BB47-0405-1EBC-23C7-91E62615902B}"/>
          </ac:spMkLst>
        </pc:spChg>
      </pc:sldChg>
      <pc:sldChg chg="modSp mod modCm">
        <pc:chgData name="Daniela Aldescu (VERTIK)" userId="02d38be3-87d1-4341-8ad8-edc61badf429" providerId="ADAL" clId="{DC604A16-D37F-4680-B8DB-C515F5ADE3A1}" dt="2024-04-15T10:10:45.246" v="676"/>
        <pc:sldMkLst>
          <pc:docMk/>
          <pc:sldMk cId="687536968" sldId="412"/>
        </pc:sldMkLst>
        <pc:graphicFrameChg chg="mod">
          <ac:chgData name="Daniela Aldescu (VERTIK)" userId="02d38be3-87d1-4341-8ad8-edc61badf429" providerId="ADAL" clId="{DC604A16-D37F-4680-B8DB-C515F5ADE3A1}" dt="2024-04-15T10:10:32.877" v="675"/>
          <ac:graphicFrameMkLst>
            <pc:docMk/>
            <pc:sldMk cId="687536968" sldId="412"/>
            <ac:graphicFrameMk id="8" creationId="{D048E3BC-FE85-3A2D-5CB8-36935CDDA7AD}"/>
          </ac:graphicFrameMkLst>
        </pc:graphicFrameChg>
        <pc:picChg chg="mod">
          <ac:chgData name="Daniela Aldescu (VERTIK)" userId="02d38be3-87d1-4341-8ad8-edc61badf429" providerId="ADAL" clId="{DC604A16-D37F-4680-B8DB-C515F5ADE3A1}" dt="2024-04-15T10:09:57.002" v="648" actId="1076"/>
          <ac:picMkLst>
            <pc:docMk/>
            <pc:sldMk cId="687536968" sldId="412"/>
            <ac:picMk id="10" creationId="{7AE0BE89-A270-3362-2EC1-B16DAFF09F13}"/>
          </ac:picMkLst>
        </pc:picChg>
        <pc:picChg chg="mod">
          <ac:chgData name="Daniela Aldescu (VERTIK)" userId="02d38be3-87d1-4341-8ad8-edc61badf429" providerId="ADAL" clId="{DC604A16-D37F-4680-B8DB-C515F5ADE3A1}" dt="2024-04-15T10:10:09.425" v="672" actId="1038"/>
          <ac:picMkLst>
            <pc:docMk/>
            <pc:sldMk cId="687536968" sldId="412"/>
            <ac:picMk id="11" creationId="{09E08206-3507-2028-88DC-69EC751CCE28}"/>
          </ac:picMkLst>
        </pc:picChg>
        <pc:extLst>
          <p:ext xmlns:p="http://schemas.openxmlformats.org/presentationml/2006/main" uri="{D6D511B9-2390-475A-947B-AFAB55BFBCF1}">
            <pc226:cmChg xmlns:pc226="http://schemas.microsoft.com/office/powerpoint/2022/06/main/command" chg="mod">
              <pc226:chgData name="Daniela Aldescu (VERTIK)" userId="02d38be3-87d1-4341-8ad8-edc61badf429" providerId="ADAL" clId="{DC604A16-D37F-4680-B8DB-C515F5ADE3A1}" dt="2024-04-15T10:10:45.246" v="676"/>
              <pc2:cmMkLst xmlns:pc2="http://schemas.microsoft.com/office/powerpoint/2019/9/main/command">
                <pc:docMk/>
                <pc:sldMk cId="687536968" sldId="412"/>
                <pc2:cmMk id="{0E076F9D-F79F-424C-B616-8692BC35E38E}"/>
              </pc2:cmMkLst>
            </pc226:cmChg>
          </p:ext>
        </pc:extLst>
      </pc:sldChg>
      <pc:sldChg chg="addSp delSp modSp mod">
        <pc:chgData name="Daniela Aldescu (VERTIK)" userId="02d38be3-87d1-4341-8ad8-edc61badf429" providerId="ADAL" clId="{DC604A16-D37F-4680-B8DB-C515F5ADE3A1}" dt="2024-04-15T09:41:16.725" v="384" actId="113"/>
        <pc:sldMkLst>
          <pc:docMk/>
          <pc:sldMk cId="2691257703" sldId="413"/>
        </pc:sldMkLst>
        <pc:spChg chg="mod">
          <ac:chgData name="Daniela Aldescu (VERTIK)" userId="02d38be3-87d1-4341-8ad8-edc61badf429" providerId="ADAL" clId="{DC604A16-D37F-4680-B8DB-C515F5ADE3A1}" dt="2024-04-15T09:19:36.368" v="166" actId="14100"/>
          <ac:spMkLst>
            <pc:docMk/>
            <pc:sldMk cId="2691257703" sldId="413"/>
            <ac:spMk id="2" creationId="{68D1D516-63DE-ED6E-2923-28C94D44EC29}"/>
          </ac:spMkLst>
        </pc:spChg>
        <pc:spChg chg="add mod">
          <ac:chgData name="Daniela Aldescu (VERTIK)" userId="02d38be3-87d1-4341-8ad8-edc61badf429" providerId="ADAL" clId="{DC604A16-D37F-4680-B8DB-C515F5ADE3A1}" dt="2024-04-15T09:39:55.482" v="365" actId="1076"/>
          <ac:spMkLst>
            <pc:docMk/>
            <pc:sldMk cId="2691257703" sldId="413"/>
            <ac:spMk id="6" creationId="{F8B2D331-7567-55B6-C9C9-E1EBCD02B769}"/>
          </ac:spMkLst>
        </pc:spChg>
        <pc:spChg chg="mod">
          <ac:chgData name="Daniela Aldescu (VERTIK)" userId="02d38be3-87d1-4341-8ad8-edc61badf429" providerId="ADAL" clId="{DC604A16-D37F-4680-B8DB-C515F5ADE3A1}" dt="2024-04-15T09:36:18.888" v="294" actId="14100"/>
          <ac:spMkLst>
            <pc:docMk/>
            <pc:sldMk cId="2691257703" sldId="413"/>
            <ac:spMk id="9" creationId="{7700A393-986A-A74C-D1A9-C8BDAB0CE4BB}"/>
          </ac:spMkLst>
        </pc:spChg>
        <pc:spChg chg="add del mod">
          <ac:chgData name="Daniela Aldescu (VERTIK)" userId="02d38be3-87d1-4341-8ad8-edc61badf429" providerId="ADAL" clId="{DC604A16-D37F-4680-B8DB-C515F5ADE3A1}" dt="2024-04-15T09:36:05.385" v="293"/>
          <ac:spMkLst>
            <pc:docMk/>
            <pc:sldMk cId="2691257703" sldId="413"/>
            <ac:spMk id="10" creationId="{CCF6F4B6-2C6B-C779-457C-52AFCAB1DB00}"/>
          </ac:spMkLst>
        </pc:spChg>
        <pc:spChg chg="add mod">
          <ac:chgData name="Daniela Aldescu (VERTIK)" userId="02d38be3-87d1-4341-8ad8-edc61badf429" providerId="ADAL" clId="{DC604A16-D37F-4680-B8DB-C515F5ADE3A1}" dt="2024-04-15T09:37:49.583" v="315" actId="14100"/>
          <ac:spMkLst>
            <pc:docMk/>
            <pc:sldMk cId="2691257703" sldId="413"/>
            <ac:spMk id="11" creationId="{E0B3341D-8289-B32E-47D6-9A1ADFCBE6E3}"/>
          </ac:spMkLst>
        </pc:spChg>
        <pc:spChg chg="mod">
          <ac:chgData name="Daniela Aldescu (VERTIK)" userId="02d38be3-87d1-4341-8ad8-edc61badf429" providerId="ADAL" clId="{DC604A16-D37F-4680-B8DB-C515F5ADE3A1}" dt="2024-04-15T09:35:42.032" v="284" actId="14100"/>
          <ac:spMkLst>
            <pc:docMk/>
            <pc:sldMk cId="2691257703" sldId="413"/>
            <ac:spMk id="12" creationId="{1557FD17-DC13-F5EE-D013-B7EE79698B3F}"/>
          </ac:spMkLst>
        </pc:spChg>
        <pc:spChg chg="add mod">
          <ac:chgData name="Daniela Aldescu (VERTIK)" userId="02d38be3-87d1-4341-8ad8-edc61badf429" providerId="ADAL" clId="{DC604A16-D37F-4680-B8DB-C515F5ADE3A1}" dt="2024-04-15T09:40:52.934" v="381" actId="113"/>
          <ac:spMkLst>
            <pc:docMk/>
            <pc:sldMk cId="2691257703" sldId="413"/>
            <ac:spMk id="14" creationId="{E03D7013-52BD-9B43-1B13-52110F5E83B4}"/>
          </ac:spMkLst>
        </pc:spChg>
        <pc:spChg chg="mod">
          <ac:chgData name="Daniela Aldescu (VERTIK)" userId="02d38be3-87d1-4341-8ad8-edc61badf429" providerId="ADAL" clId="{DC604A16-D37F-4680-B8DB-C515F5ADE3A1}" dt="2024-04-15T09:36:26.243" v="296" actId="1076"/>
          <ac:spMkLst>
            <pc:docMk/>
            <pc:sldMk cId="2691257703" sldId="413"/>
            <ac:spMk id="25" creationId="{C7704581-51EA-4B65-6705-B093A9C6C03C}"/>
          </ac:spMkLst>
        </pc:spChg>
        <pc:spChg chg="mod">
          <ac:chgData name="Daniela Aldescu (VERTIK)" userId="02d38be3-87d1-4341-8ad8-edc61badf429" providerId="ADAL" clId="{DC604A16-D37F-4680-B8DB-C515F5ADE3A1}" dt="2024-04-15T09:37:53.295" v="316" actId="14100"/>
          <ac:spMkLst>
            <pc:docMk/>
            <pc:sldMk cId="2691257703" sldId="413"/>
            <ac:spMk id="26" creationId="{27616866-E54E-16EE-9745-90568C2637F5}"/>
          </ac:spMkLst>
        </pc:spChg>
        <pc:spChg chg="mod">
          <ac:chgData name="Daniela Aldescu (VERTIK)" userId="02d38be3-87d1-4341-8ad8-edc61badf429" providerId="ADAL" clId="{DC604A16-D37F-4680-B8DB-C515F5ADE3A1}" dt="2024-04-15T09:35:34.486" v="283" actId="255"/>
          <ac:spMkLst>
            <pc:docMk/>
            <pc:sldMk cId="2691257703" sldId="413"/>
            <ac:spMk id="28" creationId="{5AC8BC6E-2955-B12A-DC40-EF53A68DD577}"/>
          </ac:spMkLst>
        </pc:spChg>
        <pc:spChg chg="mod">
          <ac:chgData name="Daniela Aldescu (VERTIK)" userId="02d38be3-87d1-4341-8ad8-edc61badf429" providerId="ADAL" clId="{DC604A16-D37F-4680-B8DB-C515F5ADE3A1}" dt="2024-04-15T09:41:16.725" v="384" actId="113"/>
          <ac:spMkLst>
            <pc:docMk/>
            <pc:sldMk cId="2691257703" sldId="413"/>
            <ac:spMk id="32" creationId="{1245EA2D-160A-1205-9BE5-0FAC8875BA35}"/>
          </ac:spMkLst>
        </pc:spChg>
        <pc:spChg chg="mod">
          <ac:chgData name="Daniela Aldescu (VERTIK)" userId="02d38be3-87d1-4341-8ad8-edc61badf429" providerId="ADAL" clId="{DC604A16-D37F-4680-B8DB-C515F5ADE3A1}" dt="2024-04-15T09:33:10.551" v="257" actId="14100"/>
          <ac:spMkLst>
            <pc:docMk/>
            <pc:sldMk cId="2691257703" sldId="413"/>
            <ac:spMk id="33" creationId="{7A852766-F027-CAC9-382C-D717814F872A}"/>
          </ac:spMkLst>
        </pc:spChg>
        <pc:spChg chg="mod">
          <ac:chgData name="Daniela Aldescu (VERTIK)" userId="02d38be3-87d1-4341-8ad8-edc61badf429" providerId="ADAL" clId="{DC604A16-D37F-4680-B8DB-C515F5ADE3A1}" dt="2024-04-15T09:33:00.775" v="254" actId="14100"/>
          <ac:spMkLst>
            <pc:docMk/>
            <pc:sldMk cId="2691257703" sldId="413"/>
            <ac:spMk id="35" creationId="{99C05AC4-61D8-4579-EF28-58CE48EB8749}"/>
          </ac:spMkLst>
        </pc:spChg>
        <pc:spChg chg="mod">
          <ac:chgData name="Daniela Aldescu (VERTIK)" userId="02d38be3-87d1-4341-8ad8-edc61badf429" providerId="ADAL" clId="{DC604A16-D37F-4680-B8DB-C515F5ADE3A1}" dt="2024-04-15T09:40:33.515" v="373" actId="255"/>
          <ac:spMkLst>
            <pc:docMk/>
            <pc:sldMk cId="2691257703" sldId="413"/>
            <ac:spMk id="36" creationId="{25B6958B-766E-D614-78CC-CA082AC6438C}"/>
          </ac:spMkLst>
        </pc:spChg>
        <pc:spChg chg="mod">
          <ac:chgData name="Daniela Aldescu (VERTIK)" userId="02d38be3-87d1-4341-8ad8-edc61badf429" providerId="ADAL" clId="{DC604A16-D37F-4680-B8DB-C515F5ADE3A1}" dt="2024-04-15T09:36:57.631" v="304" actId="14100"/>
          <ac:spMkLst>
            <pc:docMk/>
            <pc:sldMk cId="2691257703" sldId="413"/>
            <ac:spMk id="38" creationId="{4D1E35CE-F98E-F865-4C76-7DFD1AC90995}"/>
          </ac:spMkLst>
        </pc:spChg>
        <pc:spChg chg="mod">
          <ac:chgData name="Daniela Aldescu (VERTIK)" userId="02d38be3-87d1-4341-8ad8-edc61badf429" providerId="ADAL" clId="{DC604A16-D37F-4680-B8DB-C515F5ADE3A1}" dt="2024-04-15T09:37:02.231" v="305" actId="14100"/>
          <ac:spMkLst>
            <pc:docMk/>
            <pc:sldMk cId="2691257703" sldId="413"/>
            <ac:spMk id="39" creationId="{D1A1FE69-CF4F-705C-133C-878CD4290763}"/>
          </ac:spMkLst>
        </pc:spChg>
        <pc:spChg chg="mod">
          <ac:chgData name="Daniela Aldescu (VERTIK)" userId="02d38be3-87d1-4341-8ad8-edc61badf429" providerId="ADAL" clId="{DC604A16-D37F-4680-B8DB-C515F5ADE3A1}" dt="2024-04-15T09:40:57.720" v="382" actId="113"/>
          <ac:spMkLst>
            <pc:docMk/>
            <pc:sldMk cId="2691257703" sldId="413"/>
            <ac:spMk id="41" creationId="{5D74A63B-77C4-48EE-EB88-A29F436257F8}"/>
          </ac:spMkLst>
        </pc:spChg>
        <pc:spChg chg="mod">
          <ac:chgData name="Daniela Aldescu (VERTIK)" userId="02d38be3-87d1-4341-8ad8-edc61badf429" providerId="ADAL" clId="{DC604A16-D37F-4680-B8DB-C515F5ADE3A1}" dt="2024-04-15T09:40:26.816" v="372" actId="255"/>
          <ac:spMkLst>
            <pc:docMk/>
            <pc:sldMk cId="2691257703" sldId="413"/>
            <ac:spMk id="43" creationId="{AEA553A2-BFC1-404A-D669-35E718B930EA}"/>
          </ac:spMkLst>
        </pc:spChg>
        <pc:spChg chg="mod">
          <ac:chgData name="Daniela Aldescu (VERTIK)" userId="02d38be3-87d1-4341-8ad8-edc61badf429" providerId="ADAL" clId="{DC604A16-D37F-4680-B8DB-C515F5ADE3A1}" dt="2024-04-15T09:41:03.390" v="383" actId="113"/>
          <ac:spMkLst>
            <pc:docMk/>
            <pc:sldMk cId="2691257703" sldId="413"/>
            <ac:spMk id="44" creationId="{D532CAFE-5F50-59F7-2736-F7EB5D4EDD49}"/>
          </ac:spMkLst>
        </pc:spChg>
        <pc:spChg chg="mod">
          <ac:chgData name="Daniela Aldescu (VERTIK)" userId="02d38be3-87d1-4341-8ad8-edc61badf429" providerId="ADAL" clId="{DC604A16-D37F-4680-B8DB-C515F5ADE3A1}" dt="2024-04-15T09:40:21.630" v="371" actId="14100"/>
          <ac:spMkLst>
            <pc:docMk/>
            <pc:sldMk cId="2691257703" sldId="413"/>
            <ac:spMk id="45" creationId="{956535A2-3F88-4661-447C-4CCD8F7FF6C3}"/>
          </ac:spMkLst>
        </pc:spChg>
      </pc:sldChg>
      <pc:sldChg chg="add">
        <pc:chgData name="Daniela Aldescu (VERTIK)" userId="02d38be3-87d1-4341-8ad8-edc61badf429" providerId="ADAL" clId="{DC604A16-D37F-4680-B8DB-C515F5ADE3A1}" dt="2024-04-15T09:45:10.686" v="407"/>
        <pc:sldMkLst>
          <pc:docMk/>
          <pc:sldMk cId="424814103" sldId="414"/>
        </pc:sldMkLst>
      </pc:sldChg>
      <pc:sldChg chg="add del">
        <pc:chgData name="Daniela Aldescu (VERTIK)" userId="02d38be3-87d1-4341-8ad8-edc61badf429" providerId="ADAL" clId="{DC604A16-D37F-4680-B8DB-C515F5ADE3A1}" dt="2024-04-15T09:45:06.657" v="406" actId="2696"/>
        <pc:sldMkLst>
          <pc:docMk/>
          <pc:sldMk cId="2937063145" sldId="414"/>
        </pc:sldMkLst>
      </pc:sldChg>
    </pc:docChg>
  </pc:docChgLst>
  <pc:docChgLst>
    <pc:chgData name="Madalina Stanciu (VERTIK)" userId="157a72c8-8b27-47d4-b9cb-f3f78052c39d" providerId="ADAL" clId="{451E921A-8BFD-41A3-93BC-A241ACCF2E6B}"/>
    <pc:docChg chg="undo custSel addSld delSld modSld sldOrd">
      <pc:chgData name="Madalina Stanciu (VERTIK)" userId="157a72c8-8b27-47d4-b9cb-f3f78052c39d" providerId="ADAL" clId="{451E921A-8BFD-41A3-93BC-A241ACCF2E6B}" dt="2024-04-16T08:55:31.165" v="180"/>
      <pc:docMkLst>
        <pc:docMk/>
      </pc:docMkLst>
      <pc:sldChg chg="addSp delSp modSp mod">
        <pc:chgData name="Madalina Stanciu (VERTIK)" userId="157a72c8-8b27-47d4-b9cb-f3f78052c39d" providerId="ADAL" clId="{451E921A-8BFD-41A3-93BC-A241ACCF2E6B}" dt="2024-04-16T08:53:20.350" v="174" actId="1035"/>
        <pc:sldMkLst>
          <pc:docMk/>
          <pc:sldMk cId="2432925208" sldId="260"/>
        </pc:sldMkLst>
        <pc:spChg chg="del mod">
          <ac:chgData name="Madalina Stanciu (VERTIK)" userId="157a72c8-8b27-47d4-b9cb-f3f78052c39d" providerId="ADAL" clId="{451E921A-8BFD-41A3-93BC-A241ACCF2E6B}" dt="2024-04-16T08:49:44.552" v="50" actId="478"/>
          <ac:spMkLst>
            <pc:docMk/>
            <pc:sldMk cId="2432925208" sldId="260"/>
            <ac:spMk id="8" creationId="{8AD96C75-74AD-9A97-4A13-71D96EF539C2}"/>
          </ac:spMkLst>
        </pc:spChg>
        <pc:spChg chg="mod">
          <ac:chgData name="Madalina Stanciu (VERTIK)" userId="157a72c8-8b27-47d4-b9cb-f3f78052c39d" providerId="ADAL" clId="{451E921A-8BFD-41A3-93BC-A241ACCF2E6B}" dt="2024-04-16T08:53:15.741" v="172" actId="1036"/>
          <ac:spMkLst>
            <pc:docMk/>
            <pc:sldMk cId="2432925208" sldId="260"/>
            <ac:spMk id="11" creationId="{296C7DA1-D4D5-37AB-7926-0557EF371A59}"/>
          </ac:spMkLst>
        </pc:spChg>
        <pc:spChg chg="add mod">
          <ac:chgData name="Madalina Stanciu (VERTIK)" userId="157a72c8-8b27-47d4-b9cb-f3f78052c39d" providerId="ADAL" clId="{451E921A-8BFD-41A3-93BC-A241ACCF2E6B}" dt="2024-04-16T08:53:20.350" v="174" actId="1035"/>
          <ac:spMkLst>
            <pc:docMk/>
            <pc:sldMk cId="2432925208" sldId="260"/>
            <ac:spMk id="13" creationId="{192F5322-0EDC-735A-287C-7F9804B5D0DE}"/>
          </ac:spMkLst>
        </pc:spChg>
        <pc:spChg chg="mod">
          <ac:chgData name="Madalina Stanciu (VERTIK)" userId="157a72c8-8b27-47d4-b9cb-f3f78052c39d" providerId="ADAL" clId="{451E921A-8BFD-41A3-93BC-A241ACCF2E6B}" dt="2024-04-16T08:53:15.741" v="172" actId="1036"/>
          <ac:spMkLst>
            <pc:docMk/>
            <pc:sldMk cId="2432925208" sldId="260"/>
            <ac:spMk id="16" creationId="{610935CF-5319-74AA-9D6C-74EC1A0E6DEE}"/>
          </ac:spMkLst>
        </pc:spChg>
        <pc:spChg chg="del">
          <ac:chgData name="Madalina Stanciu (VERTIK)" userId="157a72c8-8b27-47d4-b9cb-f3f78052c39d" providerId="ADAL" clId="{451E921A-8BFD-41A3-93BC-A241ACCF2E6B}" dt="2024-04-16T08:49:51.170" v="52" actId="478"/>
          <ac:spMkLst>
            <pc:docMk/>
            <pc:sldMk cId="2432925208" sldId="260"/>
            <ac:spMk id="23" creationId="{C7AF898D-F283-22F3-FCAC-598A464639E9}"/>
          </ac:spMkLst>
        </pc:spChg>
        <pc:spChg chg="del">
          <ac:chgData name="Madalina Stanciu (VERTIK)" userId="157a72c8-8b27-47d4-b9cb-f3f78052c39d" providerId="ADAL" clId="{451E921A-8BFD-41A3-93BC-A241ACCF2E6B}" dt="2024-04-16T08:49:52.535" v="53" actId="478"/>
          <ac:spMkLst>
            <pc:docMk/>
            <pc:sldMk cId="2432925208" sldId="260"/>
            <ac:spMk id="24" creationId="{01DF9369-9F14-B3C5-58AC-A018D7598190}"/>
          </ac:spMkLst>
        </pc:spChg>
        <pc:picChg chg="mod">
          <ac:chgData name="Madalina Stanciu (VERTIK)" userId="157a72c8-8b27-47d4-b9cb-f3f78052c39d" providerId="ADAL" clId="{451E921A-8BFD-41A3-93BC-A241ACCF2E6B}" dt="2024-04-16T08:53:15.741" v="172" actId="1036"/>
          <ac:picMkLst>
            <pc:docMk/>
            <pc:sldMk cId="2432925208" sldId="260"/>
            <ac:picMk id="6" creationId="{F88BBDC1-15DE-3E0F-C83D-D2A65912D7E1}"/>
          </ac:picMkLst>
        </pc:picChg>
        <pc:picChg chg="mod">
          <ac:chgData name="Madalina Stanciu (VERTIK)" userId="157a72c8-8b27-47d4-b9cb-f3f78052c39d" providerId="ADAL" clId="{451E921A-8BFD-41A3-93BC-A241ACCF2E6B}" dt="2024-04-16T08:53:15.741" v="172" actId="1036"/>
          <ac:picMkLst>
            <pc:docMk/>
            <pc:sldMk cId="2432925208" sldId="260"/>
            <ac:picMk id="9" creationId="{FA6F0F2E-CE7E-844A-9996-95BFBD8BE97E}"/>
          </ac:picMkLst>
        </pc:picChg>
        <pc:picChg chg="mod">
          <ac:chgData name="Madalina Stanciu (VERTIK)" userId="157a72c8-8b27-47d4-b9cb-f3f78052c39d" providerId="ADAL" clId="{451E921A-8BFD-41A3-93BC-A241ACCF2E6B}" dt="2024-04-16T08:53:15.741" v="172" actId="1036"/>
          <ac:picMkLst>
            <pc:docMk/>
            <pc:sldMk cId="2432925208" sldId="260"/>
            <ac:picMk id="12" creationId="{8F6F2B83-9FDF-08DC-12BD-4EAD2F4B2211}"/>
          </ac:picMkLst>
        </pc:picChg>
        <pc:picChg chg="del">
          <ac:chgData name="Madalina Stanciu (VERTIK)" userId="157a72c8-8b27-47d4-b9cb-f3f78052c39d" providerId="ADAL" clId="{451E921A-8BFD-41A3-93BC-A241ACCF2E6B}" dt="2024-04-16T08:49:53.839" v="54" actId="478"/>
          <ac:picMkLst>
            <pc:docMk/>
            <pc:sldMk cId="2432925208" sldId="260"/>
            <ac:picMk id="14" creationId="{B6F7E9EC-B4AB-96D4-55A9-4260A5E12DA3}"/>
          </ac:picMkLst>
        </pc:picChg>
        <pc:picChg chg="del">
          <ac:chgData name="Madalina Stanciu (VERTIK)" userId="157a72c8-8b27-47d4-b9cb-f3f78052c39d" providerId="ADAL" clId="{451E921A-8BFD-41A3-93BC-A241ACCF2E6B}" dt="2024-04-16T08:49:54.525" v="55" actId="478"/>
          <ac:picMkLst>
            <pc:docMk/>
            <pc:sldMk cId="2432925208" sldId="260"/>
            <ac:picMk id="19" creationId="{D9862864-693B-DF22-BA07-2B1E2ECE9536}"/>
          </ac:picMkLst>
        </pc:picChg>
      </pc:sldChg>
      <pc:sldChg chg="add">
        <pc:chgData name="Madalina Stanciu (VERTIK)" userId="157a72c8-8b27-47d4-b9cb-f3f78052c39d" providerId="ADAL" clId="{451E921A-8BFD-41A3-93BC-A241ACCF2E6B}" dt="2024-04-16T08:54:48.085" v="176"/>
        <pc:sldMkLst>
          <pc:docMk/>
          <pc:sldMk cId="994190362" sldId="269"/>
        </pc:sldMkLst>
      </pc:sldChg>
      <pc:sldChg chg="del">
        <pc:chgData name="Madalina Stanciu (VERTIK)" userId="157a72c8-8b27-47d4-b9cb-f3f78052c39d" providerId="ADAL" clId="{451E921A-8BFD-41A3-93BC-A241ACCF2E6B}" dt="2024-04-16T08:46:25.119" v="22" actId="2696"/>
        <pc:sldMkLst>
          <pc:docMk/>
          <pc:sldMk cId="645487048" sldId="282"/>
        </pc:sldMkLst>
      </pc:sldChg>
      <pc:sldChg chg="addSp delSp modSp mod">
        <pc:chgData name="Madalina Stanciu (VERTIK)" userId="157a72c8-8b27-47d4-b9cb-f3f78052c39d" providerId="ADAL" clId="{451E921A-8BFD-41A3-93BC-A241ACCF2E6B}" dt="2024-04-16T08:49:17.527" v="48"/>
        <pc:sldMkLst>
          <pc:docMk/>
          <pc:sldMk cId="3771323139" sldId="283"/>
        </pc:sldMkLst>
        <pc:picChg chg="add mod">
          <ac:chgData name="Madalina Stanciu (VERTIK)" userId="157a72c8-8b27-47d4-b9cb-f3f78052c39d" providerId="ADAL" clId="{451E921A-8BFD-41A3-93BC-A241ACCF2E6B}" dt="2024-04-16T08:49:17.527" v="48"/>
          <ac:picMkLst>
            <pc:docMk/>
            <pc:sldMk cId="3771323139" sldId="283"/>
            <ac:picMk id="3" creationId="{7CF63A1D-A290-42BD-C4DC-20CB401EC91A}"/>
          </ac:picMkLst>
        </pc:picChg>
        <pc:picChg chg="del">
          <ac:chgData name="Madalina Stanciu (VERTIK)" userId="157a72c8-8b27-47d4-b9cb-f3f78052c39d" providerId="ADAL" clId="{451E921A-8BFD-41A3-93BC-A241ACCF2E6B}" dt="2024-04-16T08:49:17.147" v="47" actId="478"/>
          <ac:picMkLst>
            <pc:docMk/>
            <pc:sldMk cId="3771323139" sldId="283"/>
            <ac:picMk id="4" creationId="{4799F97F-65B6-DC38-13BF-9B0F28394042}"/>
          </ac:picMkLst>
        </pc:picChg>
      </pc:sldChg>
      <pc:sldChg chg="addSp delSp modSp mod">
        <pc:chgData name="Madalina Stanciu (VERTIK)" userId="157a72c8-8b27-47d4-b9cb-f3f78052c39d" providerId="ADAL" clId="{451E921A-8BFD-41A3-93BC-A241ACCF2E6B}" dt="2024-04-16T08:51:05.102" v="120" actId="1037"/>
        <pc:sldMkLst>
          <pc:docMk/>
          <pc:sldMk cId="1293351465" sldId="290"/>
        </pc:sldMkLst>
        <pc:picChg chg="add mod">
          <ac:chgData name="Madalina Stanciu (VERTIK)" userId="157a72c8-8b27-47d4-b9cb-f3f78052c39d" providerId="ADAL" clId="{451E921A-8BFD-41A3-93BC-A241ACCF2E6B}" dt="2024-04-16T08:51:05.102" v="120" actId="1037"/>
          <ac:picMkLst>
            <pc:docMk/>
            <pc:sldMk cId="1293351465" sldId="290"/>
            <ac:picMk id="2" creationId="{F9BF0F65-7B63-F5AF-2E8D-0225A19BD8DA}"/>
          </ac:picMkLst>
        </pc:picChg>
        <pc:picChg chg="add del mod">
          <ac:chgData name="Madalina Stanciu (VERTIK)" userId="157a72c8-8b27-47d4-b9cb-f3f78052c39d" providerId="ADAL" clId="{451E921A-8BFD-41A3-93BC-A241ACCF2E6B}" dt="2024-04-16T08:50:51.180" v="102" actId="478"/>
          <ac:picMkLst>
            <pc:docMk/>
            <pc:sldMk cId="1293351465" sldId="290"/>
            <ac:picMk id="3" creationId="{A766477C-B137-867F-AFC9-5CDC99E4AF42}"/>
          </ac:picMkLst>
        </pc:picChg>
        <pc:picChg chg="del">
          <ac:chgData name="Madalina Stanciu (VERTIK)" userId="157a72c8-8b27-47d4-b9cb-f3f78052c39d" providerId="ADAL" clId="{451E921A-8BFD-41A3-93BC-A241ACCF2E6B}" dt="2024-04-16T08:50:21.107" v="66" actId="478"/>
          <ac:picMkLst>
            <pc:docMk/>
            <pc:sldMk cId="1293351465" sldId="290"/>
            <ac:picMk id="4" creationId="{41A60D0E-8000-7277-21D2-86C09C2D4192}"/>
          </ac:picMkLst>
        </pc:picChg>
      </pc:sldChg>
      <pc:sldChg chg="addSp delSp modSp add del mod">
        <pc:chgData name="Madalina Stanciu (VERTIK)" userId="157a72c8-8b27-47d4-b9cb-f3f78052c39d" providerId="ADAL" clId="{451E921A-8BFD-41A3-93BC-A241ACCF2E6B}" dt="2024-04-16T08:49:23.195" v="49" actId="2696"/>
        <pc:sldMkLst>
          <pc:docMk/>
          <pc:sldMk cId="2100994509" sldId="301"/>
        </pc:sldMkLst>
        <pc:spChg chg="mod">
          <ac:chgData name="Madalina Stanciu (VERTIK)" userId="157a72c8-8b27-47d4-b9cb-f3f78052c39d" providerId="ADAL" clId="{451E921A-8BFD-41A3-93BC-A241ACCF2E6B}" dt="2024-04-16T08:45:14.856" v="13" actId="20577"/>
          <ac:spMkLst>
            <pc:docMk/>
            <pc:sldMk cId="2100994509" sldId="301"/>
            <ac:spMk id="4" creationId="{705CE63C-E0EA-37DB-F51E-302670614398}"/>
          </ac:spMkLst>
        </pc:spChg>
        <pc:picChg chg="add mod">
          <ac:chgData name="Madalina Stanciu (VERTIK)" userId="157a72c8-8b27-47d4-b9cb-f3f78052c39d" providerId="ADAL" clId="{451E921A-8BFD-41A3-93BC-A241ACCF2E6B}" dt="2024-04-16T08:46:45.311" v="24"/>
          <ac:picMkLst>
            <pc:docMk/>
            <pc:sldMk cId="2100994509" sldId="301"/>
            <ac:picMk id="3" creationId="{90D22C0C-C517-817E-26A8-2E9C142315F2}"/>
          </ac:picMkLst>
        </pc:picChg>
        <pc:picChg chg="del">
          <ac:chgData name="Madalina Stanciu (VERTIK)" userId="157a72c8-8b27-47d4-b9cb-f3f78052c39d" providerId="ADAL" clId="{451E921A-8BFD-41A3-93BC-A241ACCF2E6B}" dt="2024-04-16T08:46:44.809" v="23" actId="478"/>
          <ac:picMkLst>
            <pc:docMk/>
            <pc:sldMk cId="2100994509" sldId="301"/>
            <ac:picMk id="6" creationId="{A6F087B7-C023-C158-C0C0-507EE08E84E5}"/>
          </ac:picMkLst>
        </pc:picChg>
      </pc:sldChg>
      <pc:sldChg chg="del">
        <pc:chgData name="Madalina Stanciu (VERTIK)" userId="157a72c8-8b27-47d4-b9cb-f3f78052c39d" providerId="ADAL" clId="{451E921A-8BFD-41A3-93BC-A241ACCF2E6B}" dt="2024-04-16T08:45:26.664" v="14" actId="2696"/>
        <pc:sldMkLst>
          <pc:docMk/>
          <pc:sldMk cId="1658367246" sldId="304"/>
        </pc:sldMkLst>
      </pc:sldChg>
      <pc:sldChg chg="del">
        <pc:chgData name="Madalina Stanciu (VERTIK)" userId="157a72c8-8b27-47d4-b9cb-f3f78052c39d" providerId="ADAL" clId="{451E921A-8BFD-41A3-93BC-A241ACCF2E6B}" dt="2024-04-16T08:45:30.997" v="16" actId="2696"/>
        <pc:sldMkLst>
          <pc:docMk/>
          <pc:sldMk cId="2214107172" sldId="305"/>
        </pc:sldMkLst>
      </pc:sldChg>
      <pc:sldChg chg="del">
        <pc:chgData name="Madalina Stanciu (VERTIK)" userId="157a72c8-8b27-47d4-b9cb-f3f78052c39d" providerId="ADAL" clId="{451E921A-8BFD-41A3-93BC-A241ACCF2E6B}" dt="2024-04-16T08:45:28.758" v="15" actId="2696"/>
        <pc:sldMkLst>
          <pc:docMk/>
          <pc:sldMk cId="2379253926" sldId="308"/>
        </pc:sldMkLst>
      </pc:sldChg>
      <pc:sldChg chg="del">
        <pc:chgData name="Madalina Stanciu (VERTIK)" userId="157a72c8-8b27-47d4-b9cb-f3f78052c39d" providerId="ADAL" clId="{451E921A-8BFD-41A3-93BC-A241ACCF2E6B}" dt="2024-04-16T08:45:59.339" v="19" actId="2696"/>
        <pc:sldMkLst>
          <pc:docMk/>
          <pc:sldMk cId="751220016" sldId="313"/>
        </pc:sldMkLst>
      </pc:sldChg>
      <pc:sldChg chg="del">
        <pc:chgData name="Madalina Stanciu (VERTIK)" userId="157a72c8-8b27-47d4-b9cb-f3f78052c39d" providerId="ADAL" clId="{451E921A-8BFD-41A3-93BC-A241ACCF2E6B}" dt="2024-04-16T08:45:51.084" v="18" actId="2696"/>
        <pc:sldMkLst>
          <pc:docMk/>
          <pc:sldMk cId="242081746" sldId="321"/>
        </pc:sldMkLst>
      </pc:sldChg>
      <pc:sldChg chg="del">
        <pc:chgData name="Madalina Stanciu (VERTIK)" userId="157a72c8-8b27-47d4-b9cb-f3f78052c39d" providerId="ADAL" clId="{451E921A-8BFD-41A3-93BC-A241ACCF2E6B}" dt="2024-04-16T08:45:48.224" v="17" actId="2696"/>
        <pc:sldMkLst>
          <pc:docMk/>
          <pc:sldMk cId="967563856" sldId="322"/>
        </pc:sldMkLst>
      </pc:sldChg>
      <pc:sldChg chg="ord">
        <pc:chgData name="Madalina Stanciu (VERTIK)" userId="157a72c8-8b27-47d4-b9cb-f3f78052c39d" providerId="ADAL" clId="{451E921A-8BFD-41A3-93BC-A241ACCF2E6B}" dt="2024-04-16T08:55:24.709" v="178"/>
        <pc:sldMkLst>
          <pc:docMk/>
          <pc:sldMk cId="4116601965" sldId="332"/>
        </pc:sldMkLst>
      </pc:sldChg>
      <pc:sldChg chg="del">
        <pc:chgData name="Madalina Stanciu (VERTIK)" userId="157a72c8-8b27-47d4-b9cb-f3f78052c39d" providerId="ADAL" clId="{451E921A-8BFD-41A3-93BC-A241ACCF2E6B}" dt="2024-04-16T08:47:02.203" v="27" actId="2696"/>
        <pc:sldMkLst>
          <pc:docMk/>
          <pc:sldMk cId="2054464417" sldId="349"/>
        </pc:sldMkLst>
      </pc:sldChg>
      <pc:sldChg chg="del">
        <pc:chgData name="Madalina Stanciu (VERTIK)" userId="157a72c8-8b27-47d4-b9cb-f3f78052c39d" providerId="ADAL" clId="{451E921A-8BFD-41A3-93BC-A241ACCF2E6B}" dt="2024-04-16T08:47:04.679" v="28" actId="2696"/>
        <pc:sldMkLst>
          <pc:docMk/>
          <pc:sldMk cId="2653498543" sldId="373"/>
        </pc:sldMkLst>
      </pc:sldChg>
      <pc:sldChg chg="add">
        <pc:chgData name="Madalina Stanciu (VERTIK)" userId="157a72c8-8b27-47d4-b9cb-f3f78052c39d" providerId="ADAL" clId="{451E921A-8BFD-41A3-93BC-A241ACCF2E6B}" dt="2024-04-16T08:54:30.153" v="175"/>
        <pc:sldMkLst>
          <pc:docMk/>
          <pc:sldMk cId="1321339593" sldId="404"/>
        </pc:sldMkLst>
      </pc:sldChg>
      <pc:sldChg chg="del">
        <pc:chgData name="Madalina Stanciu (VERTIK)" userId="157a72c8-8b27-47d4-b9cb-f3f78052c39d" providerId="ADAL" clId="{451E921A-8BFD-41A3-93BC-A241ACCF2E6B}" dt="2024-04-16T08:46:53.764" v="26" actId="2696"/>
        <pc:sldMkLst>
          <pc:docMk/>
          <pc:sldMk cId="2481750529" sldId="406"/>
        </pc:sldMkLst>
      </pc:sldChg>
      <pc:sldChg chg="del">
        <pc:chgData name="Madalina Stanciu (VERTIK)" userId="157a72c8-8b27-47d4-b9cb-f3f78052c39d" providerId="ADAL" clId="{451E921A-8BFD-41A3-93BC-A241ACCF2E6B}" dt="2024-04-16T08:46:51.179" v="25" actId="2696"/>
        <pc:sldMkLst>
          <pc:docMk/>
          <pc:sldMk cId="2830969408" sldId="407"/>
        </pc:sldMkLst>
      </pc:sldChg>
      <pc:sldChg chg="del">
        <pc:chgData name="Madalina Stanciu (VERTIK)" userId="157a72c8-8b27-47d4-b9cb-f3f78052c39d" providerId="ADAL" clId="{451E921A-8BFD-41A3-93BC-A241ACCF2E6B}" dt="2024-04-16T08:46:22.898" v="21" actId="2696"/>
        <pc:sldMkLst>
          <pc:docMk/>
          <pc:sldMk cId="2553685809" sldId="408"/>
        </pc:sldMkLst>
      </pc:sldChg>
      <pc:sldChg chg="del">
        <pc:chgData name="Madalina Stanciu (VERTIK)" userId="157a72c8-8b27-47d4-b9cb-f3f78052c39d" providerId="ADAL" clId="{451E921A-8BFD-41A3-93BC-A241ACCF2E6B}" dt="2024-04-16T08:46:20.931" v="20" actId="2696"/>
        <pc:sldMkLst>
          <pc:docMk/>
          <pc:sldMk cId="1802303101" sldId="409"/>
        </pc:sldMkLst>
      </pc:sldChg>
      <pc:sldChg chg="delCm">
        <pc:chgData name="Madalina Stanciu (VERTIK)" userId="157a72c8-8b27-47d4-b9cb-f3f78052c39d" providerId="ADAL" clId="{451E921A-8BFD-41A3-93BC-A241ACCF2E6B}" dt="2024-04-16T08:51:45.158" v="156"/>
        <pc:sldMkLst>
          <pc:docMk/>
          <pc:sldMk cId="687536968" sldId="412"/>
        </pc:sldMkLst>
        <pc:extLst>
          <p:ext xmlns:p="http://schemas.openxmlformats.org/presentationml/2006/main" uri="{D6D511B9-2390-475A-947B-AFAB55BFBCF1}">
            <pc226:cmChg xmlns:pc226="http://schemas.microsoft.com/office/powerpoint/2022/06/main/command" chg="del">
              <pc226:chgData name="Madalina Stanciu (VERTIK)" userId="157a72c8-8b27-47d4-b9cb-f3f78052c39d" providerId="ADAL" clId="{451E921A-8BFD-41A3-93BC-A241ACCF2E6B}" dt="2024-04-16T08:51:45.158" v="156"/>
              <pc2:cmMkLst xmlns:pc2="http://schemas.microsoft.com/office/powerpoint/2019/9/main/command">
                <pc:docMk/>
                <pc:sldMk cId="687536968" sldId="412"/>
                <pc2:cmMk id="{0E076F9D-F79F-424C-B616-8692BC35E38E}"/>
              </pc2:cmMkLst>
            </pc226:cmChg>
          </p:ext>
        </pc:extLst>
      </pc:sldChg>
      <pc:sldChg chg="modSp mod">
        <pc:chgData name="Madalina Stanciu (VERTIK)" userId="157a72c8-8b27-47d4-b9cb-f3f78052c39d" providerId="ADAL" clId="{451E921A-8BFD-41A3-93BC-A241ACCF2E6B}" dt="2024-04-16T08:47:23.271" v="30" actId="20577"/>
        <pc:sldMkLst>
          <pc:docMk/>
          <pc:sldMk cId="2691257703" sldId="413"/>
        </pc:sldMkLst>
        <pc:spChg chg="mod">
          <ac:chgData name="Madalina Stanciu (VERTIK)" userId="157a72c8-8b27-47d4-b9cb-f3f78052c39d" providerId="ADAL" clId="{451E921A-8BFD-41A3-93BC-A241ACCF2E6B}" dt="2024-04-16T08:47:23.271" v="30" actId="20577"/>
          <ac:spMkLst>
            <pc:docMk/>
            <pc:sldMk cId="2691257703" sldId="413"/>
            <ac:spMk id="2" creationId="{68D1D516-63DE-ED6E-2923-28C94D44EC29}"/>
          </ac:spMkLst>
        </pc:spChg>
      </pc:sldChg>
      <pc:sldChg chg="ord">
        <pc:chgData name="Madalina Stanciu (VERTIK)" userId="157a72c8-8b27-47d4-b9cb-f3f78052c39d" providerId="ADAL" clId="{451E921A-8BFD-41A3-93BC-A241ACCF2E6B}" dt="2024-04-16T08:55:31.165" v="180"/>
        <pc:sldMkLst>
          <pc:docMk/>
          <pc:sldMk cId="424814103" sldId="414"/>
        </pc:sldMkLst>
      </pc:sldChg>
    </pc:docChg>
  </pc:docChgLst>
  <pc:docChgLst>
    <pc:chgData name="Madalina Stanciu (VERTIK)" userId="157a72c8-8b27-47d4-b9cb-f3f78052c39d" providerId="ADAL" clId="{9025D5DE-ADC3-403F-9E52-44BA7B88B510}"/>
    <pc:docChg chg="undo redo custSel addSld delSld modSld">
      <pc:chgData name="Madalina Stanciu (VERTIK)" userId="157a72c8-8b27-47d4-b9cb-f3f78052c39d" providerId="ADAL" clId="{9025D5DE-ADC3-403F-9E52-44BA7B88B510}" dt="2024-04-15T08:17:21.069" v="791"/>
      <pc:docMkLst>
        <pc:docMk/>
      </pc:docMkLst>
      <pc:sldChg chg="delSp modSp mod">
        <pc:chgData name="Madalina Stanciu (VERTIK)" userId="157a72c8-8b27-47d4-b9cb-f3f78052c39d" providerId="ADAL" clId="{9025D5DE-ADC3-403F-9E52-44BA7B88B510}" dt="2024-04-10T07:24:42.834" v="2" actId="1076"/>
        <pc:sldMkLst>
          <pc:docMk/>
          <pc:sldMk cId="2830893281" sldId="257"/>
        </pc:sldMkLst>
        <pc:spChg chg="del">
          <ac:chgData name="Madalina Stanciu (VERTIK)" userId="157a72c8-8b27-47d4-b9cb-f3f78052c39d" providerId="ADAL" clId="{9025D5DE-ADC3-403F-9E52-44BA7B88B510}" dt="2024-04-10T07:24:36.080" v="0" actId="478"/>
          <ac:spMkLst>
            <pc:docMk/>
            <pc:sldMk cId="2830893281" sldId="257"/>
            <ac:spMk id="10" creationId="{71D646E7-96EF-9BE0-B2CF-A2E79CF71D7D}"/>
          </ac:spMkLst>
        </pc:spChg>
        <pc:spChg chg="del">
          <ac:chgData name="Madalina Stanciu (VERTIK)" userId="157a72c8-8b27-47d4-b9cb-f3f78052c39d" providerId="ADAL" clId="{9025D5DE-ADC3-403F-9E52-44BA7B88B510}" dt="2024-04-10T07:24:39.457" v="1" actId="478"/>
          <ac:spMkLst>
            <pc:docMk/>
            <pc:sldMk cId="2830893281" sldId="257"/>
            <ac:spMk id="11" creationId="{61454F09-CBDE-1758-29C1-5A02EB93DCD1}"/>
          </ac:spMkLst>
        </pc:spChg>
        <pc:picChg chg="mod">
          <ac:chgData name="Madalina Stanciu (VERTIK)" userId="157a72c8-8b27-47d4-b9cb-f3f78052c39d" providerId="ADAL" clId="{9025D5DE-ADC3-403F-9E52-44BA7B88B510}" dt="2024-04-10T07:24:42.834" v="2" actId="1076"/>
          <ac:picMkLst>
            <pc:docMk/>
            <pc:sldMk cId="2830893281" sldId="257"/>
            <ac:picMk id="12" creationId="{4E54FA44-134D-7B95-44AA-60AF8E0A95D9}"/>
          </ac:picMkLst>
        </pc:picChg>
      </pc:sldChg>
      <pc:sldChg chg="modSp mod">
        <pc:chgData name="Madalina Stanciu (VERTIK)" userId="157a72c8-8b27-47d4-b9cb-f3f78052c39d" providerId="ADAL" clId="{9025D5DE-ADC3-403F-9E52-44BA7B88B510}" dt="2024-04-10T07:55:38.345" v="308" actId="207"/>
        <pc:sldMkLst>
          <pc:docMk/>
          <pc:sldMk cId="2893601780" sldId="291"/>
        </pc:sldMkLst>
        <pc:spChg chg="mod">
          <ac:chgData name="Madalina Stanciu (VERTIK)" userId="157a72c8-8b27-47d4-b9cb-f3f78052c39d" providerId="ADAL" clId="{9025D5DE-ADC3-403F-9E52-44BA7B88B510}" dt="2024-04-10T07:54:17.678" v="284" actId="108"/>
          <ac:spMkLst>
            <pc:docMk/>
            <pc:sldMk cId="2893601780" sldId="291"/>
            <ac:spMk id="2" creationId="{56830309-C456-BFEB-F33C-0B9FD2AEFCE6}"/>
          </ac:spMkLst>
        </pc:spChg>
        <pc:graphicFrameChg chg="mod">
          <ac:chgData name="Madalina Stanciu (VERTIK)" userId="157a72c8-8b27-47d4-b9cb-f3f78052c39d" providerId="ADAL" clId="{9025D5DE-ADC3-403F-9E52-44BA7B88B510}" dt="2024-04-10T07:55:38.345" v="308" actId="207"/>
          <ac:graphicFrameMkLst>
            <pc:docMk/>
            <pc:sldMk cId="2893601780" sldId="291"/>
            <ac:graphicFrameMk id="27" creationId="{0352F89E-CBA1-C707-91A2-958290D2DC49}"/>
          </ac:graphicFrameMkLst>
        </pc:graphicFrameChg>
      </pc:sldChg>
      <pc:sldChg chg="modSp del mod">
        <pc:chgData name="Madalina Stanciu (VERTIK)" userId="157a72c8-8b27-47d4-b9cb-f3f78052c39d" providerId="ADAL" clId="{9025D5DE-ADC3-403F-9E52-44BA7B88B510}" dt="2024-04-10T07:53:48.124" v="273" actId="2696"/>
        <pc:sldMkLst>
          <pc:docMk/>
          <pc:sldMk cId="653465143" sldId="293"/>
        </pc:sldMkLst>
        <pc:picChg chg="mod">
          <ac:chgData name="Madalina Stanciu (VERTIK)" userId="157a72c8-8b27-47d4-b9cb-f3f78052c39d" providerId="ADAL" clId="{9025D5DE-ADC3-403F-9E52-44BA7B88B510}" dt="2024-04-10T07:52:53.623" v="257" actId="1076"/>
          <ac:picMkLst>
            <pc:docMk/>
            <pc:sldMk cId="653465143" sldId="293"/>
            <ac:picMk id="69" creationId="{ABEA91D7-67B2-DB81-5B0B-7193279E832B}"/>
          </ac:picMkLst>
        </pc:picChg>
      </pc:sldChg>
      <pc:sldChg chg="modSp mod">
        <pc:chgData name="Madalina Stanciu (VERTIK)" userId="157a72c8-8b27-47d4-b9cb-f3f78052c39d" providerId="ADAL" clId="{9025D5DE-ADC3-403F-9E52-44BA7B88B510}" dt="2024-04-10T07:25:47.391" v="5" actId="20577"/>
        <pc:sldMkLst>
          <pc:docMk/>
          <pc:sldMk cId="2379253926" sldId="308"/>
        </pc:sldMkLst>
        <pc:spChg chg="mod">
          <ac:chgData name="Madalina Stanciu (VERTIK)" userId="157a72c8-8b27-47d4-b9cb-f3f78052c39d" providerId="ADAL" clId="{9025D5DE-ADC3-403F-9E52-44BA7B88B510}" dt="2024-04-10T07:25:47.391" v="5" actId="20577"/>
          <ac:spMkLst>
            <pc:docMk/>
            <pc:sldMk cId="2379253926" sldId="308"/>
            <ac:spMk id="8" creationId="{0E1CFE06-2AB1-B72D-5C93-537E04D7431D}"/>
          </ac:spMkLst>
        </pc:spChg>
      </pc:sldChg>
      <pc:sldChg chg="addSp delSp modSp mod addCm">
        <pc:chgData name="Madalina Stanciu (VERTIK)" userId="157a72c8-8b27-47d4-b9cb-f3f78052c39d" providerId="ADAL" clId="{9025D5DE-ADC3-403F-9E52-44BA7B88B510}" dt="2024-04-15T08:17:21.069" v="791"/>
        <pc:sldMkLst>
          <pc:docMk/>
          <pc:sldMk cId="687536968" sldId="412"/>
        </pc:sldMkLst>
        <pc:spChg chg="mod">
          <ac:chgData name="Madalina Stanciu (VERTIK)" userId="157a72c8-8b27-47d4-b9cb-f3f78052c39d" providerId="ADAL" clId="{9025D5DE-ADC3-403F-9E52-44BA7B88B510}" dt="2024-04-10T08:29:52.772" v="766" actId="20577"/>
          <ac:spMkLst>
            <pc:docMk/>
            <pc:sldMk cId="687536968" sldId="412"/>
            <ac:spMk id="2" creationId="{56830309-C456-BFEB-F33C-0B9FD2AEFCE6}"/>
          </ac:spMkLst>
        </pc:spChg>
        <pc:graphicFrameChg chg="del">
          <ac:chgData name="Madalina Stanciu (VERTIK)" userId="157a72c8-8b27-47d4-b9cb-f3f78052c39d" providerId="ADAL" clId="{9025D5DE-ADC3-403F-9E52-44BA7B88B510}" dt="2024-04-10T07:27:21.238" v="6" actId="478"/>
          <ac:graphicFrameMkLst>
            <pc:docMk/>
            <pc:sldMk cId="687536968" sldId="412"/>
            <ac:graphicFrameMk id="6" creationId="{316FDA18-58CD-0CE7-DA4B-87057E5CA147}"/>
          </ac:graphicFrameMkLst>
        </pc:graphicFrameChg>
        <pc:graphicFrameChg chg="add mod">
          <ac:chgData name="Madalina Stanciu (VERTIK)" userId="157a72c8-8b27-47d4-b9cb-f3f78052c39d" providerId="ADAL" clId="{9025D5DE-ADC3-403F-9E52-44BA7B88B510}" dt="2024-04-15T08:17:21.069" v="791"/>
          <ac:graphicFrameMkLst>
            <pc:docMk/>
            <pc:sldMk cId="687536968" sldId="412"/>
            <ac:graphicFrameMk id="8" creationId="{D048E3BC-FE85-3A2D-5CB8-36935CDDA7AD}"/>
          </ac:graphicFrameMkLst>
        </pc:graphicFrameChg>
        <pc:picChg chg="add mod">
          <ac:chgData name="Madalina Stanciu (VERTIK)" userId="157a72c8-8b27-47d4-b9cb-f3f78052c39d" providerId="ADAL" clId="{9025D5DE-ADC3-403F-9E52-44BA7B88B510}" dt="2024-04-10T07:54:33.969" v="296" actId="1035"/>
          <ac:picMkLst>
            <pc:docMk/>
            <pc:sldMk cId="687536968" sldId="412"/>
            <ac:picMk id="9" creationId="{AB1AB098-7F96-BAC9-BC08-77842C160BF5}"/>
          </ac:picMkLst>
        </pc:picChg>
        <pc:picChg chg="add mod">
          <ac:chgData name="Madalina Stanciu (VERTIK)" userId="157a72c8-8b27-47d4-b9cb-f3f78052c39d" providerId="ADAL" clId="{9025D5DE-ADC3-403F-9E52-44BA7B88B510}" dt="2024-04-10T07:54:00.614" v="281" actId="207"/>
          <ac:picMkLst>
            <pc:docMk/>
            <pc:sldMk cId="687536968" sldId="412"/>
            <ac:picMk id="10" creationId="{7AE0BE89-A270-3362-2EC1-B16DAFF09F13}"/>
          </ac:picMkLst>
        </pc:picChg>
        <pc:picChg chg="add mod">
          <ac:chgData name="Madalina Stanciu (VERTIK)" userId="157a72c8-8b27-47d4-b9cb-f3f78052c39d" providerId="ADAL" clId="{9025D5DE-ADC3-403F-9E52-44BA7B88B510}" dt="2024-04-10T07:54:05.245" v="282" actId="207"/>
          <ac:picMkLst>
            <pc:docMk/>
            <pc:sldMk cId="687536968" sldId="412"/>
            <ac:picMk id="11" creationId="{09E08206-3507-2028-88DC-69EC751CCE28}"/>
          </ac:picMkLst>
        </pc:picChg>
        <pc:picChg chg="add del mod">
          <ac:chgData name="Madalina Stanciu (VERTIK)" userId="157a72c8-8b27-47d4-b9cb-f3f78052c39d" providerId="ADAL" clId="{9025D5DE-ADC3-403F-9E52-44BA7B88B510}" dt="2024-04-10T07:56:49.436" v="317" actId="478"/>
          <ac:picMkLst>
            <pc:docMk/>
            <pc:sldMk cId="687536968" sldId="412"/>
            <ac:picMk id="12" creationId="{F25D041C-C27F-6F6C-FC81-6B0493FD9CBA}"/>
          </ac:picMkLst>
        </pc:picChg>
        <pc:extLst>
          <p:ext xmlns:p="http://schemas.openxmlformats.org/presentationml/2006/main" uri="{D6D511B9-2390-475A-947B-AFAB55BFBCF1}">
            <pc226:cmChg xmlns:pc226="http://schemas.microsoft.com/office/powerpoint/2022/06/main/command" chg="add">
              <pc226:chgData name="Madalina Stanciu (VERTIK)" userId="157a72c8-8b27-47d4-b9cb-f3f78052c39d" providerId="ADAL" clId="{9025D5DE-ADC3-403F-9E52-44BA7B88B510}" dt="2024-04-10T07:51:07.995" v="249"/>
              <pc2:cmMkLst xmlns:pc2="http://schemas.microsoft.com/office/powerpoint/2019/9/main/command">
                <pc:docMk/>
                <pc:sldMk cId="687536968" sldId="412"/>
                <pc2:cmMk id="{0E076F9D-F79F-424C-B616-8692BC35E38E}"/>
              </pc2:cmMkLst>
            </pc226:cmChg>
          </p:ext>
        </pc:extLst>
      </pc:sldChg>
      <pc:sldChg chg="addSp delSp modSp add mod">
        <pc:chgData name="Madalina Stanciu (VERTIK)" userId="157a72c8-8b27-47d4-b9cb-f3f78052c39d" providerId="ADAL" clId="{9025D5DE-ADC3-403F-9E52-44BA7B88B510}" dt="2024-04-10T08:34:41.362" v="775" actId="20577"/>
        <pc:sldMkLst>
          <pc:docMk/>
          <pc:sldMk cId="2691257703" sldId="413"/>
        </pc:sldMkLst>
        <pc:spChg chg="mod">
          <ac:chgData name="Madalina Stanciu (VERTIK)" userId="157a72c8-8b27-47d4-b9cb-f3f78052c39d" providerId="ADAL" clId="{9025D5DE-ADC3-403F-9E52-44BA7B88B510}" dt="2024-04-10T07:59:43.388" v="352" actId="20577"/>
          <ac:spMkLst>
            <pc:docMk/>
            <pc:sldMk cId="2691257703" sldId="413"/>
            <ac:spMk id="2" creationId="{68D1D516-63DE-ED6E-2923-28C94D44EC29}"/>
          </ac:spMkLst>
        </pc:spChg>
        <pc:spChg chg="add mod">
          <ac:chgData name="Madalina Stanciu (VERTIK)" userId="157a72c8-8b27-47d4-b9cb-f3f78052c39d" providerId="ADAL" clId="{9025D5DE-ADC3-403F-9E52-44BA7B88B510}" dt="2024-04-10T08:06:58.155" v="429" actId="122"/>
          <ac:spMkLst>
            <pc:docMk/>
            <pc:sldMk cId="2691257703" sldId="413"/>
            <ac:spMk id="9" creationId="{7700A393-986A-A74C-D1A9-C8BDAB0CE4BB}"/>
          </ac:spMkLst>
        </pc:spChg>
        <pc:spChg chg="del">
          <ac:chgData name="Madalina Stanciu (VERTIK)" userId="157a72c8-8b27-47d4-b9cb-f3f78052c39d" providerId="ADAL" clId="{9025D5DE-ADC3-403F-9E52-44BA7B88B510}" dt="2024-04-10T07:56:25.666" v="311" actId="478"/>
          <ac:spMkLst>
            <pc:docMk/>
            <pc:sldMk cId="2691257703" sldId="413"/>
            <ac:spMk id="10" creationId="{B759D7FB-0B72-41D5-7AF4-1E3FDFC73A57}"/>
          </ac:spMkLst>
        </pc:spChg>
        <pc:spChg chg="add mod ord">
          <ac:chgData name="Madalina Stanciu (VERTIK)" userId="157a72c8-8b27-47d4-b9cb-f3f78052c39d" providerId="ADAL" clId="{9025D5DE-ADC3-403F-9E52-44BA7B88B510}" dt="2024-04-10T08:09:06.980" v="498" actId="14100"/>
          <ac:spMkLst>
            <pc:docMk/>
            <pc:sldMk cId="2691257703" sldId="413"/>
            <ac:spMk id="12" creationId="{1557FD17-DC13-F5EE-D013-B7EE79698B3F}"/>
          </ac:spMkLst>
        </pc:spChg>
        <pc:spChg chg="add">
          <ac:chgData name="Madalina Stanciu (VERTIK)" userId="157a72c8-8b27-47d4-b9cb-f3f78052c39d" providerId="ADAL" clId="{9025D5DE-ADC3-403F-9E52-44BA7B88B510}" dt="2024-04-10T08:05:39.874" v="394"/>
          <ac:spMkLst>
            <pc:docMk/>
            <pc:sldMk cId="2691257703" sldId="413"/>
            <ac:spMk id="13" creationId="{A7842B18-8BC9-FCED-02D0-B9C1B28BC0BA}"/>
          </ac:spMkLst>
        </pc:spChg>
        <pc:spChg chg="add">
          <ac:chgData name="Madalina Stanciu (VERTIK)" userId="157a72c8-8b27-47d4-b9cb-f3f78052c39d" providerId="ADAL" clId="{9025D5DE-ADC3-403F-9E52-44BA7B88B510}" dt="2024-04-10T08:05:39.874" v="394"/>
          <ac:spMkLst>
            <pc:docMk/>
            <pc:sldMk cId="2691257703" sldId="413"/>
            <ac:spMk id="14" creationId="{A7C563D0-3690-3DD8-388A-1A791AE59714}"/>
          </ac:spMkLst>
        </pc:spChg>
        <pc:spChg chg="del mod">
          <ac:chgData name="Madalina Stanciu (VERTIK)" userId="157a72c8-8b27-47d4-b9cb-f3f78052c39d" providerId="ADAL" clId="{9025D5DE-ADC3-403F-9E52-44BA7B88B510}" dt="2024-04-10T08:00:26.834" v="355" actId="478"/>
          <ac:spMkLst>
            <pc:docMk/>
            <pc:sldMk cId="2691257703" sldId="413"/>
            <ac:spMk id="16" creationId="{51438061-2DFA-9B94-2B88-D89980FF992A}"/>
          </ac:spMkLst>
        </pc:spChg>
        <pc:spChg chg="add">
          <ac:chgData name="Madalina Stanciu (VERTIK)" userId="157a72c8-8b27-47d4-b9cb-f3f78052c39d" providerId="ADAL" clId="{9025D5DE-ADC3-403F-9E52-44BA7B88B510}" dt="2024-04-10T08:05:39.874" v="394"/>
          <ac:spMkLst>
            <pc:docMk/>
            <pc:sldMk cId="2691257703" sldId="413"/>
            <ac:spMk id="17" creationId="{AA530F6F-3426-65A2-9D2B-D591130F7900}"/>
          </ac:spMkLst>
        </pc:spChg>
        <pc:spChg chg="add">
          <ac:chgData name="Madalina Stanciu (VERTIK)" userId="157a72c8-8b27-47d4-b9cb-f3f78052c39d" providerId="ADAL" clId="{9025D5DE-ADC3-403F-9E52-44BA7B88B510}" dt="2024-04-10T08:05:42.208" v="395"/>
          <ac:spMkLst>
            <pc:docMk/>
            <pc:sldMk cId="2691257703" sldId="413"/>
            <ac:spMk id="18" creationId="{B94B687F-182A-37D3-F031-10006E795A34}"/>
          </ac:spMkLst>
        </pc:spChg>
        <pc:spChg chg="del">
          <ac:chgData name="Madalina Stanciu (VERTIK)" userId="157a72c8-8b27-47d4-b9cb-f3f78052c39d" providerId="ADAL" clId="{9025D5DE-ADC3-403F-9E52-44BA7B88B510}" dt="2024-04-10T08:06:47.636" v="425" actId="478"/>
          <ac:spMkLst>
            <pc:docMk/>
            <pc:sldMk cId="2691257703" sldId="413"/>
            <ac:spMk id="19" creationId="{B94C20D9-3A36-362F-F93A-766B9ED29B58}"/>
          </ac:spMkLst>
        </pc:spChg>
        <pc:spChg chg="add">
          <ac:chgData name="Madalina Stanciu (VERTIK)" userId="157a72c8-8b27-47d4-b9cb-f3f78052c39d" providerId="ADAL" clId="{9025D5DE-ADC3-403F-9E52-44BA7B88B510}" dt="2024-04-10T08:05:42.208" v="395"/>
          <ac:spMkLst>
            <pc:docMk/>
            <pc:sldMk cId="2691257703" sldId="413"/>
            <ac:spMk id="20" creationId="{27CBBC4A-41D4-15E8-7657-B387641168C2}"/>
          </ac:spMkLst>
        </pc:spChg>
        <pc:spChg chg="add">
          <ac:chgData name="Madalina Stanciu (VERTIK)" userId="157a72c8-8b27-47d4-b9cb-f3f78052c39d" providerId="ADAL" clId="{9025D5DE-ADC3-403F-9E52-44BA7B88B510}" dt="2024-04-10T08:05:42.208" v="395"/>
          <ac:spMkLst>
            <pc:docMk/>
            <pc:sldMk cId="2691257703" sldId="413"/>
            <ac:spMk id="21" creationId="{8A68D7D5-A0D3-A16A-2A3E-68209B525F2A}"/>
          </ac:spMkLst>
        </pc:spChg>
        <pc:spChg chg="add del mod">
          <ac:chgData name="Madalina Stanciu (VERTIK)" userId="157a72c8-8b27-47d4-b9cb-f3f78052c39d" providerId="ADAL" clId="{9025D5DE-ADC3-403F-9E52-44BA7B88B510}" dt="2024-04-10T08:08:41.699" v="487" actId="478"/>
          <ac:spMkLst>
            <pc:docMk/>
            <pc:sldMk cId="2691257703" sldId="413"/>
            <ac:spMk id="22" creationId="{7CBB9227-570F-28C2-B7E1-644322525AD9}"/>
          </ac:spMkLst>
        </pc:spChg>
        <pc:spChg chg="add mod">
          <ac:chgData name="Madalina Stanciu (VERTIK)" userId="157a72c8-8b27-47d4-b9cb-f3f78052c39d" providerId="ADAL" clId="{9025D5DE-ADC3-403F-9E52-44BA7B88B510}" dt="2024-04-10T08:05:48.322" v="397" actId="1076"/>
          <ac:spMkLst>
            <pc:docMk/>
            <pc:sldMk cId="2691257703" sldId="413"/>
            <ac:spMk id="23" creationId="{E05D0BC1-4796-FBFF-3C4E-E12BBDCA1144}"/>
          </ac:spMkLst>
        </pc:spChg>
        <pc:spChg chg="add mod">
          <ac:chgData name="Madalina Stanciu (VERTIK)" userId="157a72c8-8b27-47d4-b9cb-f3f78052c39d" providerId="ADAL" clId="{9025D5DE-ADC3-403F-9E52-44BA7B88B510}" dt="2024-04-10T08:05:48.322" v="397" actId="1076"/>
          <ac:spMkLst>
            <pc:docMk/>
            <pc:sldMk cId="2691257703" sldId="413"/>
            <ac:spMk id="24" creationId="{8FA8D522-5222-C7B3-D608-7D74D089A276}"/>
          </ac:spMkLst>
        </pc:spChg>
        <pc:spChg chg="add mod">
          <ac:chgData name="Madalina Stanciu (VERTIK)" userId="157a72c8-8b27-47d4-b9cb-f3f78052c39d" providerId="ADAL" clId="{9025D5DE-ADC3-403F-9E52-44BA7B88B510}" dt="2024-04-10T08:15:52.335" v="611" actId="207"/>
          <ac:spMkLst>
            <pc:docMk/>
            <pc:sldMk cId="2691257703" sldId="413"/>
            <ac:spMk id="25" creationId="{C7704581-51EA-4B65-6705-B093A9C6C03C}"/>
          </ac:spMkLst>
        </pc:spChg>
        <pc:spChg chg="add mod">
          <ac:chgData name="Madalina Stanciu (VERTIK)" userId="157a72c8-8b27-47d4-b9cb-f3f78052c39d" providerId="ADAL" clId="{9025D5DE-ADC3-403F-9E52-44BA7B88B510}" dt="2024-04-10T08:18:28.468" v="630" actId="113"/>
          <ac:spMkLst>
            <pc:docMk/>
            <pc:sldMk cId="2691257703" sldId="413"/>
            <ac:spMk id="26" creationId="{27616866-E54E-16EE-9745-90568C2637F5}"/>
          </ac:spMkLst>
        </pc:spChg>
        <pc:spChg chg="add mod">
          <ac:chgData name="Madalina Stanciu (VERTIK)" userId="157a72c8-8b27-47d4-b9cb-f3f78052c39d" providerId="ADAL" clId="{9025D5DE-ADC3-403F-9E52-44BA7B88B510}" dt="2024-04-10T08:34:41.362" v="775" actId="20577"/>
          <ac:spMkLst>
            <pc:docMk/>
            <pc:sldMk cId="2691257703" sldId="413"/>
            <ac:spMk id="28" creationId="{5AC8BC6E-2955-B12A-DC40-EF53A68DD577}"/>
          </ac:spMkLst>
        </pc:spChg>
        <pc:spChg chg="add del">
          <ac:chgData name="Madalina Stanciu (VERTIK)" userId="157a72c8-8b27-47d4-b9cb-f3f78052c39d" providerId="ADAL" clId="{9025D5DE-ADC3-403F-9E52-44BA7B88B510}" dt="2024-04-10T08:12:43.623" v="517" actId="22"/>
          <ac:spMkLst>
            <pc:docMk/>
            <pc:sldMk cId="2691257703" sldId="413"/>
            <ac:spMk id="30" creationId="{BE3F7BE0-B031-2824-D6A5-74300B159AAD}"/>
          </ac:spMkLst>
        </pc:spChg>
        <pc:spChg chg="add mod">
          <ac:chgData name="Madalina Stanciu (VERTIK)" userId="157a72c8-8b27-47d4-b9cb-f3f78052c39d" providerId="ADAL" clId="{9025D5DE-ADC3-403F-9E52-44BA7B88B510}" dt="2024-04-10T08:14:02.511" v="565" actId="1036"/>
          <ac:spMkLst>
            <pc:docMk/>
            <pc:sldMk cId="2691257703" sldId="413"/>
            <ac:spMk id="32" creationId="{1245EA2D-160A-1205-9BE5-0FAC8875BA35}"/>
          </ac:spMkLst>
        </pc:spChg>
        <pc:spChg chg="add mod">
          <ac:chgData name="Madalina Stanciu (VERTIK)" userId="157a72c8-8b27-47d4-b9cb-f3f78052c39d" providerId="ADAL" clId="{9025D5DE-ADC3-403F-9E52-44BA7B88B510}" dt="2024-04-10T08:27:38.347" v="749" actId="1037"/>
          <ac:spMkLst>
            <pc:docMk/>
            <pc:sldMk cId="2691257703" sldId="413"/>
            <ac:spMk id="33" creationId="{7A852766-F027-CAC9-382C-D717814F872A}"/>
          </ac:spMkLst>
        </pc:spChg>
        <pc:spChg chg="add del mod">
          <ac:chgData name="Madalina Stanciu (VERTIK)" userId="157a72c8-8b27-47d4-b9cb-f3f78052c39d" providerId="ADAL" clId="{9025D5DE-ADC3-403F-9E52-44BA7B88B510}" dt="2024-04-10T08:15:04.188" v="587" actId="478"/>
          <ac:spMkLst>
            <pc:docMk/>
            <pc:sldMk cId="2691257703" sldId="413"/>
            <ac:spMk id="34" creationId="{EA07190E-65FD-4311-1406-EB4449D82C2F}"/>
          </ac:spMkLst>
        </pc:spChg>
        <pc:spChg chg="add mod">
          <ac:chgData name="Madalina Stanciu (VERTIK)" userId="157a72c8-8b27-47d4-b9cb-f3f78052c39d" providerId="ADAL" clId="{9025D5DE-ADC3-403F-9E52-44BA7B88B510}" dt="2024-04-10T08:27:50.364" v="752" actId="1038"/>
          <ac:spMkLst>
            <pc:docMk/>
            <pc:sldMk cId="2691257703" sldId="413"/>
            <ac:spMk id="35" creationId="{99C05AC4-61D8-4579-EF28-58CE48EB8749}"/>
          </ac:spMkLst>
        </pc:spChg>
        <pc:spChg chg="add mod">
          <ac:chgData name="Madalina Stanciu (VERTIK)" userId="157a72c8-8b27-47d4-b9cb-f3f78052c39d" providerId="ADAL" clId="{9025D5DE-ADC3-403F-9E52-44BA7B88B510}" dt="2024-04-10T08:20:22.021" v="668"/>
          <ac:spMkLst>
            <pc:docMk/>
            <pc:sldMk cId="2691257703" sldId="413"/>
            <ac:spMk id="36" creationId="{25B6958B-766E-D614-78CC-CA082AC6438C}"/>
          </ac:spMkLst>
        </pc:spChg>
        <pc:spChg chg="add del mod">
          <ac:chgData name="Madalina Stanciu (VERTIK)" userId="157a72c8-8b27-47d4-b9cb-f3f78052c39d" providerId="ADAL" clId="{9025D5DE-ADC3-403F-9E52-44BA7B88B510}" dt="2024-04-10T08:19:12.017" v="646" actId="478"/>
          <ac:spMkLst>
            <pc:docMk/>
            <pc:sldMk cId="2691257703" sldId="413"/>
            <ac:spMk id="37" creationId="{F5BE7194-A506-DDEE-6AEC-0A10524085A8}"/>
          </ac:spMkLst>
        </pc:spChg>
        <pc:spChg chg="add mod">
          <ac:chgData name="Madalina Stanciu (VERTIK)" userId="157a72c8-8b27-47d4-b9cb-f3f78052c39d" providerId="ADAL" clId="{9025D5DE-ADC3-403F-9E52-44BA7B88B510}" dt="2024-04-10T08:17:48.744" v="622"/>
          <ac:spMkLst>
            <pc:docMk/>
            <pc:sldMk cId="2691257703" sldId="413"/>
            <ac:spMk id="38" creationId="{4D1E35CE-F98E-F865-4C76-7DFD1AC90995}"/>
          </ac:spMkLst>
        </pc:spChg>
        <pc:spChg chg="add mod ord">
          <ac:chgData name="Madalina Stanciu (VERTIK)" userId="157a72c8-8b27-47d4-b9cb-f3f78052c39d" providerId="ADAL" clId="{9025D5DE-ADC3-403F-9E52-44BA7B88B510}" dt="2024-04-10T08:15:56.445" v="612" actId="207"/>
          <ac:spMkLst>
            <pc:docMk/>
            <pc:sldMk cId="2691257703" sldId="413"/>
            <ac:spMk id="39" creationId="{D1A1FE69-CF4F-705C-133C-878CD4290763}"/>
          </ac:spMkLst>
        </pc:spChg>
        <pc:spChg chg="add mod">
          <ac:chgData name="Madalina Stanciu (VERTIK)" userId="157a72c8-8b27-47d4-b9cb-f3f78052c39d" providerId="ADAL" clId="{9025D5DE-ADC3-403F-9E52-44BA7B88B510}" dt="2024-04-10T08:18:35.584" v="631" actId="13900"/>
          <ac:spMkLst>
            <pc:docMk/>
            <pc:sldMk cId="2691257703" sldId="413"/>
            <ac:spMk id="41" creationId="{5D74A63B-77C4-48EE-EB88-A29F436257F8}"/>
          </ac:spMkLst>
        </pc:spChg>
        <pc:spChg chg="add del mod">
          <ac:chgData name="Madalina Stanciu (VERTIK)" userId="157a72c8-8b27-47d4-b9cb-f3f78052c39d" providerId="ADAL" clId="{9025D5DE-ADC3-403F-9E52-44BA7B88B510}" dt="2024-04-10T08:19:12.032" v="648"/>
          <ac:spMkLst>
            <pc:docMk/>
            <pc:sldMk cId="2691257703" sldId="413"/>
            <ac:spMk id="42" creationId="{75734856-E4F1-0FDE-44F2-A2702A76B7AE}"/>
          </ac:spMkLst>
        </pc:spChg>
        <pc:spChg chg="add mod">
          <ac:chgData name="Madalina Stanciu (VERTIK)" userId="157a72c8-8b27-47d4-b9cb-f3f78052c39d" providerId="ADAL" clId="{9025D5DE-ADC3-403F-9E52-44BA7B88B510}" dt="2024-04-10T08:28:49.248" v="761" actId="1036"/>
          <ac:spMkLst>
            <pc:docMk/>
            <pc:sldMk cId="2691257703" sldId="413"/>
            <ac:spMk id="43" creationId="{AEA553A2-BFC1-404A-D669-35E718B930EA}"/>
          </ac:spMkLst>
        </pc:spChg>
        <pc:spChg chg="add mod">
          <ac:chgData name="Madalina Stanciu (VERTIK)" userId="157a72c8-8b27-47d4-b9cb-f3f78052c39d" providerId="ADAL" clId="{9025D5DE-ADC3-403F-9E52-44BA7B88B510}" dt="2024-04-10T08:27:41.974" v="750" actId="1038"/>
          <ac:spMkLst>
            <pc:docMk/>
            <pc:sldMk cId="2691257703" sldId="413"/>
            <ac:spMk id="44" creationId="{D532CAFE-5F50-59F7-2736-F7EB5D4EDD49}"/>
          </ac:spMkLst>
        </pc:spChg>
        <pc:spChg chg="add mod">
          <ac:chgData name="Madalina Stanciu (VERTIK)" userId="157a72c8-8b27-47d4-b9cb-f3f78052c39d" providerId="ADAL" clId="{9025D5DE-ADC3-403F-9E52-44BA7B88B510}" dt="2024-04-10T08:27:10.113" v="733" actId="1035"/>
          <ac:spMkLst>
            <pc:docMk/>
            <pc:sldMk cId="2691257703" sldId="413"/>
            <ac:spMk id="45" creationId="{956535A2-3F88-4661-447C-4CCD8F7FF6C3}"/>
          </ac:spMkLst>
        </pc:spChg>
        <pc:graphicFrameChg chg="del">
          <ac:chgData name="Madalina Stanciu (VERTIK)" userId="157a72c8-8b27-47d4-b9cb-f3f78052c39d" providerId="ADAL" clId="{9025D5DE-ADC3-403F-9E52-44BA7B88B510}" dt="2024-04-10T07:56:23.090" v="310" actId="478"/>
          <ac:graphicFrameMkLst>
            <pc:docMk/>
            <pc:sldMk cId="2691257703" sldId="413"/>
            <ac:graphicFrameMk id="6" creationId="{24C975F6-9971-1CE7-C6E1-6AE51BD4700A}"/>
          </ac:graphicFrameMkLst>
        </pc:graphicFrameChg>
        <pc:graphicFrameChg chg="add del mod">
          <ac:chgData name="Madalina Stanciu (VERTIK)" userId="157a72c8-8b27-47d4-b9cb-f3f78052c39d" providerId="ADAL" clId="{9025D5DE-ADC3-403F-9E52-44BA7B88B510}" dt="2024-04-10T08:02:52.581" v="383" actId="478"/>
          <ac:graphicFrameMkLst>
            <pc:docMk/>
            <pc:sldMk cId="2691257703" sldId="413"/>
            <ac:graphicFrameMk id="8" creationId="{BE88AC78-4BBE-AC1A-CCB1-5CA784B2345B}"/>
          </ac:graphicFrameMkLst>
        </pc:graphicFrameChg>
        <pc:picChg chg="del">
          <ac:chgData name="Madalina Stanciu (VERTIK)" userId="157a72c8-8b27-47d4-b9cb-f3f78052c39d" providerId="ADAL" clId="{9025D5DE-ADC3-403F-9E52-44BA7B88B510}" dt="2024-04-10T07:56:28.058" v="312" actId="478"/>
          <ac:picMkLst>
            <pc:docMk/>
            <pc:sldMk cId="2691257703" sldId="413"/>
            <ac:picMk id="11" creationId="{5DB42427-7DF5-B44F-B4F3-77B81E39BDFD}"/>
          </ac:picMkLst>
        </pc:picChg>
        <pc:picChg chg="del mod">
          <ac:chgData name="Madalina Stanciu (VERTIK)" userId="157a72c8-8b27-47d4-b9cb-f3f78052c39d" providerId="ADAL" clId="{9025D5DE-ADC3-403F-9E52-44BA7B88B510}" dt="2024-04-10T08:00:28.476" v="357" actId="478"/>
          <ac:picMkLst>
            <pc:docMk/>
            <pc:sldMk cId="2691257703" sldId="413"/>
            <ac:picMk id="15" creationId="{708FC8CF-52FA-2229-9DA5-557908F6A177}"/>
          </ac:picMkLst>
        </pc:picChg>
      </pc:sldChg>
    </pc:docChg>
  </pc:docChgLst>
  <pc:docChgLst>
    <pc:chgData name="Daniela Aldescu (VERTIK)" userId="02d38be3-87d1-4341-8ad8-edc61badf429" providerId="ADAL" clId="{02FD93F3-3B5D-494A-87D8-17509446DEEC}"/>
    <pc:docChg chg="custSel addSld delSld modSld sldOrd">
      <pc:chgData name="Daniela Aldescu (VERTIK)" userId="02d38be3-87d1-4341-8ad8-edc61badf429" providerId="ADAL" clId="{02FD93F3-3B5D-494A-87D8-17509446DEEC}" dt="2024-04-25T06:39:24.652" v="242" actId="14100"/>
      <pc:docMkLst>
        <pc:docMk/>
      </pc:docMkLst>
      <pc:sldChg chg="modSp mod">
        <pc:chgData name="Daniela Aldescu (VERTIK)" userId="02d38be3-87d1-4341-8ad8-edc61badf429" providerId="ADAL" clId="{02FD93F3-3B5D-494A-87D8-17509446DEEC}" dt="2024-04-25T06:15:15.682" v="4" actId="1035"/>
        <pc:sldMkLst>
          <pc:docMk/>
          <pc:sldMk cId="2830893281" sldId="257"/>
        </pc:sldMkLst>
        <pc:picChg chg="mod">
          <ac:chgData name="Daniela Aldescu (VERTIK)" userId="02d38be3-87d1-4341-8ad8-edc61badf429" providerId="ADAL" clId="{02FD93F3-3B5D-494A-87D8-17509446DEEC}" dt="2024-04-25T06:15:15.682" v="4" actId="1035"/>
          <ac:picMkLst>
            <pc:docMk/>
            <pc:sldMk cId="2830893281" sldId="257"/>
            <ac:picMk id="9" creationId="{2F8D0210-EE5C-4867-0103-77FBDCB37A45}"/>
          </ac:picMkLst>
        </pc:picChg>
      </pc:sldChg>
      <pc:sldChg chg="addSp delSp modSp mod">
        <pc:chgData name="Daniela Aldescu (VERTIK)" userId="02d38be3-87d1-4341-8ad8-edc61badf429" providerId="ADAL" clId="{02FD93F3-3B5D-494A-87D8-17509446DEEC}" dt="2024-04-25T06:39:04.073" v="220" actId="20577"/>
        <pc:sldMkLst>
          <pc:docMk/>
          <pc:sldMk cId="2432925208" sldId="260"/>
        </pc:sldMkLst>
        <pc:spChg chg="add mod">
          <ac:chgData name="Daniela Aldescu (VERTIK)" userId="02d38be3-87d1-4341-8ad8-edc61badf429" providerId="ADAL" clId="{02FD93F3-3B5D-494A-87D8-17509446DEEC}" dt="2024-04-25T06:16:02.558" v="39"/>
          <ac:spMkLst>
            <pc:docMk/>
            <pc:sldMk cId="2432925208" sldId="260"/>
            <ac:spMk id="8" creationId="{B10C2CE5-78F4-C413-43C9-4D140615C2E6}"/>
          </ac:spMkLst>
        </pc:spChg>
        <pc:spChg chg="mod">
          <ac:chgData name="Daniela Aldescu (VERTIK)" userId="02d38be3-87d1-4341-8ad8-edc61badf429" providerId="ADAL" clId="{02FD93F3-3B5D-494A-87D8-17509446DEEC}" dt="2024-04-25T06:25:05.543" v="149" actId="1076"/>
          <ac:spMkLst>
            <pc:docMk/>
            <pc:sldMk cId="2432925208" sldId="260"/>
            <ac:spMk id="11" creationId="{296C7DA1-D4D5-37AB-7926-0557EF371A59}"/>
          </ac:spMkLst>
        </pc:spChg>
        <pc:spChg chg="mod">
          <ac:chgData name="Daniela Aldescu (VERTIK)" userId="02d38be3-87d1-4341-8ad8-edc61badf429" providerId="ADAL" clId="{02FD93F3-3B5D-494A-87D8-17509446DEEC}" dt="2024-04-25T06:25:10.891" v="165" actId="1037"/>
          <ac:spMkLst>
            <pc:docMk/>
            <pc:sldMk cId="2432925208" sldId="260"/>
            <ac:spMk id="13" creationId="{192F5322-0EDC-735A-287C-7F9804B5D0DE}"/>
          </ac:spMkLst>
        </pc:spChg>
        <pc:spChg chg="add del mod">
          <ac:chgData name="Daniela Aldescu (VERTIK)" userId="02d38be3-87d1-4341-8ad8-edc61badf429" providerId="ADAL" clId="{02FD93F3-3B5D-494A-87D8-17509446DEEC}" dt="2024-04-25T06:16:19.171" v="42" actId="478"/>
          <ac:spMkLst>
            <pc:docMk/>
            <pc:sldMk cId="2432925208" sldId="260"/>
            <ac:spMk id="15" creationId="{9770EE75-8A99-AD04-2455-E248D50E272E}"/>
          </ac:spMkLst>
        </pc:spChg>
        <pc:spChg chg="mod">
          <ac:chgData name="Daniela Aldescu (VERTIK)" userId="02d38be3-87d1-4341-8ad8-edc61badf429" providerId="ADAL" clId="{02FD93F3-3B5D-494A-87D8-17509446DEEC}" dt="2024-04-25T06:39:04.073" v="220" actId="20577"/>
          <ac:spMkLst>
            <pc:docMk/>
            <pc:sldMk cId="2432925208" sldId="260"/>
            <ac:spMk id="16" creationId="{610935CF-5319-74AA-9D6C-74EC1A0E6DEE}"/>
          </ac:spMkLst>
        </pc:spChg>
        <pc:spChg chg="add mod">
          <ac:chgData name="Daniela Aldescu (VERTIK)" userId="02d38be3-87d1-4341-8ad8-edc61badf429" providerId="ADAL" clId="{02FD93F3-3B5D-494A-87D8-17509446DEEC}" dt="2024-04-25T06:25:05.543" v="149" actId="1076"/>
          <ac:spMkLst>
            <pc:docMk/>
            <pc:sldMk cId="2432925208" sldId="260"/>
            <ac:spMk id="18" creationId="{4E03ECCF-95BC-E84C-2962-002E7F04C72D}"/>
          </ac:spMkLst>
        </pc:spChg>
        <pc:picChg chg="add mod">
          <ac:chgData name="Daniela Aldescu (VERTIK)" userId="02d38be3-87d1-4341-8ad8-edc61badf429" providerId="ADAL" clId="{02FD93F3-3B5D-494A-87D8-17509446DEEC}" dt="2024-04-25T06:16:02.558" v="39"/>
          <ac:picMkLst>
            <pc:docMk/>
            <pc:sldMk cId="2432925208" sldId="260"/>
            <ac:picMk id="2" creationId="{ACB37415-A75D-E200-0BC3-B7A8436B2554}"/>
          </ac:picMkLst>
        </pc:picChg>
        <pc:picChg chg="mod">
          <ac:chgData name="Daniela Aldescu (VERTIK)" userId="02d38be3-87d1-4341-8ad8-edc61badf429" providerId="ADAL" clId="{02FD93F3-3B5D-494A-87D8-17509446DEEC}" dt="2024-04-25T06:25:05.543" v="149" actId="1076"/>
          <ac:picMkLst>
            <pc:docMk/>
            <pc:sldMk cId="2432925208" sldId="260"/>
            <ac:picMk id="6" creationId="{F88BBDC1-15DE-3E0F-C83D-D2A65912D7E1}"/>
          </ac:picMkLst>
        </pc:picChg>
        <pc:picChg chg="mod">
          <ac:chgData name="Daniela Aldescu (VERTIK)" userId="02d38be3-87d1-4341-8ad8-edc61badf429" providerId="ADAL" clId="{02FD93F3-3B5D-494A-87D8-17509446DEEC}" dt="2024-04-25T06:25:05.543" v="149" actId="1076"/>
          <ac:picMkLst>
            <pc:docMk/>
            <pc:sldMk cId="2432925208" sldId="260"/>
            <ac:picMk id="9" creationId="{FA6F0F2E-CE7E-844A-9996-95BFBD8BE97E}"/>
          </ac:picMkLst>
        </pc:picChg>
        <pc:picChg chg="del mod">
          <ac:chgData name="Daniela Aldescu (VERTIK)" userId="02d38be3-87d1-4341-8ad8-edc61badf429" providerId="ADAL" clId="{02FD93F3-3B5D-494A-87D8-17509446DEEC}" dt="2024-04-25T06:17:42.819" v="75" actId="478"/>
          <ac:picMkLst>
            <pc:docMk/>
            <pc:sldMk cId="2432925208" sldId="260"/>
            <ac:picMk id="12" creationId="{8F6F2B83-9FDF-08DC-12BD-4EAD2F4B2211}"/>
          </ac:picMkLst>
        </pc:picChg>
        <pc:picChg chg="add del mod">
          <ac:chgData name="Daniela Aldescu (VERTIK)" userId="02d38be3-87d1-4341-8ad8-edc61badf429" providerId="ADAL" clId="{02FD93F3-3B5D-494A-87D8-17509446DEEC}" dt="2024-04-25T06:16:19.171" v="42" actId="478"/>
          <ac:picMkLst>
            <pc:docMk/>
            <pc:sldMk cId="2432925208" sldId="260"/>
            <ac:picMk id="14" creationId="{E23BDA63-0845-9DBE-C298-6D6DDF7216EA}"/>
          </ac:picMkLst>
        </pc:picChg>
        <pc:picChg chg="add mod">
          <ac:chgData name="Daniela Aldescu (VERTIK)" userId="02d38be3-87d1-4341-8ad8-edc61badf429" providerId="ADAL" clId="{02FD93F3-3B5D-494A-87D8-17509446DEEC}" dt="2024-04-25T06:25:05.543" v="149" actId="1076"/>
          <ac:picMkLst>
            <pc:docMk/>
            <pc:sldMk cId="2432925208" sldId="260"/>
            <ac:picMk id="17" creationId="{59AD8CA4-19E9-812E-47A9-947736ECF7B5}"/>
          </ac:picMkLst>
        </pc:picChg>
        <pc:picChg chg="add mod">
          <ac:chgData name="Daniela Aldescu (VERTIK)" userId="02d38be3-87d1-4341-8ad8-edc61badf429" providerId="ADAL" clId="{02FD93F3-3B5D-494A-87D8-17509446DEEC}" dt="2024-04-25T06:25:05.543" v="149" actId="1076"/>
          <ac:picMkLst>
            <pc:docMk/>
            <pc:sldMk cId="2432925208" sldId="260"/>
            <ac:picMk id="19" creationId="{99912EFE-7DBF-1153-142D-EEE0348DB4D2}"/>
          </ac:picMkLst>
        </pc:picChg>
      </pc:sldChg>
      <pc:sldChg chg="ord">
        <pc:chgData name="Daniela Aldescu (VERTIK)" userId="02d38be3-87d1-4341-8ad8-edc61badf429" providerId="ADAL" clId="{02FD93F3-3B5D-494A-87D8-17509446DEEC}" dt="2024-04-25T06:35:51.618" v="197"/>
        <pc:sldMkLst>
          <pc:docMk/>
          <pc:sldMk cId="994190362" sldId="269"/>
        </pc:sldMkLst>
      </pc:sldChg>
      <pc:sldChg chg="addSp delSp modSp mod">
        <pc:chgData name="Daniela Aldescu (VERTIK)" userId="02d38be3-87d1-4341-8ad8-edc61badf429" providerId="ADAL" clId="{02FD93F3-3B5D-494A-87D8-17509446DEEC}" dt="2024-04-25T06:24:36.585" v="134"/>
        <pc:sldMkLst>
          <pc:docMk/>
          <pc:sldMk cId="3771323139" sldId="283"/>
        </pc:sldMkLst>
        <pc:picChg chg="del">
          <ac:chgData name="Daniela Aldescu (VERTIK)" userId="02d38be3-87d1-4341-8ad8-edc61badf429" providerId="ADAL" clId="{02FD93F3-3B5D-494A-87D8-17509446DEEC}" dt="2024-04-25T06:24:23.493" v="133" actId="478"/>
          <ac:picMkLst>
            <pc:docMk/>
            <pc:sldMk cId="3771323139" sldId="283"/>
            <ac:picMk id="3" creationId="{7CF63A1D-A290-42BD-C4DC-20CB401EC91A}"/>
          </ac:picMkLst>
        </pc:picChg>
        <pc:picChg chg="add mod">
          <ac:chgData name="Daniela Aldescu (VERTIK)" userId="02d38be3-87d1-4341-8ad8-edc61badf429" providerId="ADAL" clId="{02FD93F3-3B5D-494A-87D8-17509446DEEC}" dt="2024-04-25T06:24:36.585" v="134"/>
          <ac:picMkLst>
            <pc:docMk/>
            <pc:sldMk cId="3771323139" sldId="283"/>
            <ac:picMk id="4" creationId="{22095155-23BB-687C-DCD3-52B2F3B1D8D0}"/>
          </ac:picMkLst>
        </pc:picChg>
      </pc:sldChg>
      <pc:sldChg chg="addSp delSp modSp mod">
        <pc:chgData name="Daniela Aldescu (VERTIK)" userId="02d38be3-87d1-4341-8ad8-edc61badf429" providerId="ADAL" clId="{02FD93F3-3B5D-494A-87D8-17509446DEEC}" dt="2024-04-25T06:28:04.564" v="178"/>
        <pc:sldMkLst>
          <pc:docMk/>
          <pc:sldMk cId="1293351465" sldId="290"/>
        </pc:sldMkLst>
        <pc:picChg chg="del">
          <ac:chgData name="Daniela Aldescu (VERTIK)" userId="02d38be3-87d1-4341-8ad8-edc61badf429" providerId="ADAL" clId="{02FD93F3-3B5D-494A-87D8-17509446DEEC}" dt="2024-04-25T06:28:03.882" v="177" actId="478"/>
          <ac:picMkLst>
            <pc:docMk/>
            <pc:sldMk cId="1293351465" sldId="290"/>
            <ac:picMk id="2" creationId="{F9BF0F65-7B63-F5AF-2E8D-0225A19BD8DA}"/>
          </ac:picMkLst>
        </pc:picChg>
        <pc:picChg chg="add mod">
          <ac:chgData name="Daniela Aldescu (VERTIK)" userId="02d38be3-87d1-4341-8ad8-edc61badf429" providerId="ADAL" clId="{02FD93F3-3B5D-494A-87D8-17509446DEEC}" dt="2024-04-25T06:28:04.564" v="178"/>
          <ac:picMkLst>
            <pc:docMk/>
            <pc:sldMk cId="1293351465" sldId="290"/>
            <ac:picMk id="3" creationId="{3C310098-0496-56FF-C4CB-CE6A5ECD988F}"/>
          </ac:picMkLst>
        </pc:picChg>
      </pc:sldChg>
      <pc:sldChg chg="del">
        <pc:chgData name="Daniela Aldescu (VERTIK)" userId="02d38be3-87d1-4341-8ad8-edc61badf429" providerId="ADAL" clId="{02FD93F3-3B5D-494A-87D8-17509446DEEC}" dt="2024-04-25T06:27:18.090" v="170" actId="47"/>
        <pc:sldMkLst>
          <pc:docMk/>
          <pc:sldMk cId="2893601780" sldId="291"/>
        </pc:sldMkLst>
      </pc:sldChg>
      <pc:sldChg chg="modSp mod">
        <pc:chgData name="Daniela Aldescu (VERTIK)" userId="02d38be3-87d1-4341-8ad8-edc61badf429" providerId="ADAL" clId="{02FD93F3-3B5D-494A-87D8-17509446DEEC}" dt="2024-04-25T06:39:24.652" v="242" actId="14100"/>
        <pc:sldMkLst>
          <pc:docMk/>
          <pc:sldMk cId="492796417" sldId="312"/>
        </pc:sldMkLst>
        <pc:spChg chg="mod">
          <ac:chgData name="Daniela Aldescu (VERTIK)" userId="02d38be3-87d1-4341-8ad8-edc61badf429" providerId="ADAL" clId="{02FD93F3-3B5D-494A-87D8-17509446DEEC}" dt="2024-04-25T06:39:24.652" v="242" actId="14100"/>
          <ac:spMkLst>
            <pc:docMk/>
            <pc:sldMk cId="492796417" sldId="312"/>
            <ac:spMk id="4" creationId="{705CE63C-E0EA-37DB-F51E-302670614398}"/>
          </ac:spMkLst>
        </pc:spChg>
      </pc:sldChg>
      <pc:sldChg chg="del">
        <pc:chgData name="Daniela Aldescu (VERTIK)" userId="02d38be3-87d1-4341-8ad8-edc61badf429" providerId="ADAL" clId="{02FD93F3-3B5D-494A-87D8-17509446DEEC}" dt="2024-04-25T06:27:19.178" v="171" actId="47"/>
        <pc:sldMkLst>
          <pc:docMk/>
          <pc:sldMk cId="4280830831" sldId="340"/>
        </pc:sldMkLst>
      </pc:sldChg>
      <pc:sldChg chg="add">
        <pc:chgData name="Daniela Aldescu (VERTIK)" userId="02d38be3-87d1-4341-8ad8-edc61badf429" providerId="ADAL" clId="{02FD93F3-3B5D-494A-87D8-17509446DEEC}" dt="2024-04-25T06:39:10.572" v="221"/>
        <pc:sldMkLst>
          <pc:docMk/>
          <pc:sldMk cId="2054464417" sldId="349"/>
        </pc:sldMkLst>
      </pc:sldChg>
      <pc:sldChg chg="del">
        <pc:chgData name="Daniela Aldescu (VERTIK)" userId="02d38be3-87d1-4341-8ad8-edc61badf429" providerId="ADAL" clId="{02FD93F3-3B5D-494A-87D8-17509446DEEC}" dt="2024-04-25T06:27:20.243" v="172" actId="47"/>
        <pc:sldMkLst>
          <pc:docMk/>
          <pc:sldMk cId="910986202" sldId="358"/>
        </pc:sldMkLst>
      </pc:sldChg>
      <pc:sldChg chg="del">
        <pc:chgData name="Daniela Aldescu (VERTIK)" userId="02d38be3-87d1-4341-8ad8-edc61badf429" providerId="ADAL" clId="{02FD93F3-3B5D-494A-87D8-17509446DEEC}" dt="2024-04-25T06:27:22.275" v="174" actId="47"/>
        <pc:sldMkLst>
          <pc:docMk/>
          <pc:sldMk cId="3355233235" sldId="370"/>
        </pc:sldMkLst>
      </pc:sldChg>
      <pc:sldChg chg="modSp mod">
        <pc:chgData name="Daniela Aldescu (VERTIK)" userId="02d38be3-87d1-4341-8ad8-edc61badf429" providerId="ADAL" clId="{02FD93F3-3B5D-494A-87D8-17509446DEEC}" dt="2024-04-25T06:28:51.353" v="188" actId="20577"/>
        <pc:sldMkLst>
          <pc:docMk/>
          <pc:sldMk cId="1974252271" sldId="378"/>
        </pc:sldMkLst>
        <pc:spChg chg="mod">
          <ac:chgData name="Daniela Aldescu (VERTIK)" userId="02d38be3-87d1-4341-8ad8-edc61badf429" providerId="ADAL" clId="{02FD93F3-3B5D-494A-87D8-17509446DEEC}" dt="2024-04-25T06:28:51.353" v="188" actId="20577"/>
          <ac:spMkLst>
            <pc:docMk/>
            <pc:sldMk cId="1974252271" sldId="378"/>
            <ac:spMk id="24" creationId="{B5067232-BF1F-D9A6-2013-EEA70D72F48D}"/>
          </ac:spMkLst>
        </pc:spChg>
      </pc:sldChg>
      <pc:sldChg chg="add">
        <pc:chgData name="Daniela Aldescu (VERTIK)" userId="02d38be3-87d1-4341-8ad8-edc61badf429" providerId="ADAL" clId="{02FD93F3-3B5D-494A-87D8-17509446DEEC}" dt="2024-04-25T06:34:24.653" v="189"/>
        <pc:sldMkLst>
          <pc:docMk/>
          <pc:sldMk cId="1006071923" sldId="386"/>
        </pc:sldMkLst>
      </pc:sldChg>
      <pc:sldChg chg="del">
        <pc:chgData name="Daniela Aldescu (VERTIK)" userId="02d38be3-87d1-4341-8ad8-edc61badf429" providerId="ADAL" clId="{02FD93F3-3B5D-494A-87D8-17509446DEEC}" dt="2024-04-25T06:25:43.937" v="166" actId="2696"/>
        <pc:sldMkLst>
          <pc:docMk/>
          <pc:sldMk cId="2101137521" sldId="388"/>
        </pc:sldMkLst>
      </pc:sldChg>
      <pc:sldChg chg="modSp add del mod ord">
        <pc:chgData name="Daniela Aldescu (VERTIK)" userId="02d38be3-87d1-4341-8ad8-edc61badf429" providerId="ADAL" clId="{02FD93F3-3B5D-494A-87D8-17509446DEEC}" dt="2024-04-25T06:36:40.724" v="199" actId="47"/>
        <pc:sldMkLst>
          <pc:docMk/>
          <pc:sldMk cId="4012113261" sldId="388"/>
        </pc:sldMkLst>
        <pc:spChg chg="mod">
          <ac:chgData name="Daniela Aldescu (VERTIK)" userId="02d38be3-87d1-4341-8ad8-edc61badf429" providerId="ADAL" clId="{02FD93F3-3B5D-494A-87D8-17509446DEEC}" dt="2024-04-25T06:26:04.003" v="168" actId="20577"/>
          <ac:spMkLst>
            <pc:docMk/>
            <pc:sldMk cId="4012113261" sldId="388"/>
            <ac:spMk id="11" creationId="{7AD6BF70-BE2D-5837-451B-25570EE1E0FB}"/>
          </ac:spMkLst>
        </pc:spChg>
      </pc:sldChg>
      <pc:sldChg chg="add">
        <pc:chgData name="Daniela Aldescu (VERTIK)" userId="02d38be3-87d1-4341-8ad8-edc61badf429" providerId="ADAL" clId="{02FD93F3-3B5D-494A-87D8-17509446DEEC}" dt="2024-04-25T06:27:14.919" v="169"/>
        <pc:sldMkLst>
          <pc:docMk/>
          <pc:sldMk cId="525250814" sldId="401"/>
        </pc:sldMkLst>
      </pc:sldChg>
      <pc:sldChg chg="del">
        <pc:chgData name="Daniela Aldescu (VERTIK)" userId="02d38be3-87d1-4341-8ad8-edc61badf429" providerId="ADAL" clId="{02FD93F3-3B5D-494A-87D8-17509446DEEC}" dt="2024-04-25T06:27:21.171" v="173" actId="47"/>
        <pc:sldMkLst>
          <pc:docMk/>
          <pc:sldMk cId="253794096" sldId="402"/>
        </pc:sldMkLst>
      </pc:sldChg>
      <pc:sldChg chg="ord">
        <pc:chgData name="Daniela Aldescu (VERTIK)" userId="02d38be3-87d1-4341-8ad8-edc61badf429" providerId="ADAL" clId="{02FD93F3-3B5D-494A-87D8-17509446DEEC}" dt="2024-04-25T06:35:48.738" v="195"/>
        <pc:sldMkLst>
          <pc:docMk/>
          <pc:sldMk cId="1321339593" sldId="404"/>
        </pc:sldMkLst>
      </pc:sldChg>
      <pc:sldChg chg="modSp mod ord">
        <pc:chgData name="Daniela Aldescu (VERTIK)" userId="02d38be3-87d1-4341-8ad8-edc61badf429" providerId="ADAL" clId="{02FD93F3-3B5D-494A-87D8-17509446DEEC}" dt="2024-04-25T06:35:47.242" v="193"/>
        <pc:sldMkLst>
          <pc:docMk/>
          <pc:sldMk cId="331485472" sldId="405"/>
        </pc:sldMkLst>
        <pc:spChg chg="mod">
          <ac:chgData name="Daniela Aldescu (VERTIK)" userId="02d38be3-87d1-4341-8ad8-edc61badf429" providerId="ADAL" clId="{02FD93F3-3B5D-494A-87D8-17509446DEEC}" dt="2024-04-25T06:22:32.916" v="132" actId="20577"/>
          <ac:spMkLst>
            <pc:docMk/>
            <pc:sldMk cId="331485472" sldId="405"/>
            <ac:spMk id="8" creationId="{6EE6FF3E-F482-5DAC-F844-E99AB9CAE8C9}"/>
          </ac:spMkLst>
        </pc:spChg>
      </pc:sldChg>
      <pc:sldChg chg="add">
        <pc:chgData name="Daniela Aldescu (VERTIK)" userId="02d38be3-87d1-4341-8ad8-edc61badf429" providerId="ADAL" clId="{02FD93F3-3B5D-494A-87D8-17509446DEEC}" dt="2024-04-25T06:39:10.572" v="221"/>
        <pc:sldMkLst>
          <pc:docMk/>
          <pc:sldMk cId="2481750529" sldId="406"/>
        </pc:sldMkLst>
      </pc:sldChg>
      <pc:sldChg chg="addSp delSp modSp add del mod setBg delDesignElem">
        <pc:chgData name="Daniela Aldescu (VERTIK)" userId="02d38be3-87d1-4341-8ad8-edc61badf429" providerId="ADAL" clId="{02FD93F3-3B5D-494A-87D8-17509446DEEC}" dt="2024-04-25T06:20:40.976" v="106" actId="20577"/>
        <pc:sldMkLst>
          <pc:docMk/>
          <pc:sldMk cId="2830969408" sldId="407"/>
        </pc:sldMkLst>
        <pc:spChg chg="mod">
          <ac:chgData name="Daniela Aldescu (VERTIK)" userId="02d38be3-87d1-4341-8ad8-edc61badf429" providerId="ADAL" clId="{02FD93F3-3B5D-494A-87D8-17509446DEEC}" dt="2024-04-25T06:20:40.976" v="106" actId="20577"/>
          <ac:spMkLst>
            <pc:docMk/>
            <pc:sldMk cId="2830969408" sldId="407"/>
            <ac:spMk id="12" creationId="{BB9210E6-635F-641E-8EFA-A6486EBCE53D}"/>
          </ac:spMkLst>
        </pc:spChg>
        <pc:spChg chg="add del">
          <ac:chgData name="Daniela Aldescu (VERTIK)" userId="02d38be3-87d1-4341-8ad8-edc61badf429" providerId="ADAL" clId="{02FD93F3-3B5D-494A-87D8-17509446DEEC}" dt="2024-04-25T06:19:37.743" v="80"/>
          <ac:spMkLst>
            <pc:docMk/>
            <pc:sldMk cId="2830969408" sldId="407"/>
            <ac:spMk id="24" creationId="{04812C46-200A-4DEB-A05E-3ED6C68C2387}"/>
          </ac:spMkLst>
        </pc:spChg>
        <pc:spChg chg="add del">
          <ac:chgData name="Daniela Aldescu (VERTIK)" userId="02d38be3-87d1-4341-8ad8-edc61badf429" providerId="ADAL" clId="{02FD93F3-3B5D-494A-87D8-17509446DEEC}" dt="2024-04-25T06:19:37.743" v="80"/>
          <ac:spMkLst>
            <pc:docMk/>
            <pc:sldMk cId="2830969408" sldId="407"/>
            <ac:spMk id="25" creationId="{D1EA859B-E555-4109-94F3-6700E046E008}"/>
          </ac:spMkLst>
        </pc:spChg>
      </pc:sldChg>
      <pc:sldChg chg="del">
        <pc:chgData name="Daniela Aldescu (VERTIK)" userId="02d38be3-87d1-4341-8ad8-edc61badf429" providerId="ADAL" clId="{02FD93F3-3B5D-494A-87D8-17509446DEEC}" dt="2024-04-25T06:27:33.824" v="176" actId="47"/>
        <pc:sldMkLst>
          <pc:docMk/>
          <pc:sldMk cId="687536968" sldId="412"/>
        </pc:sldMkLst>
      </pc:sldChg>
      <pc:sldChg chg="del">
        <pc:chgData name="Daniela Aldescu (VERTIK)" userId="02d38be3-87d1-4341-8ad8-edc61badf429" providerId="ADAL" clId="{02FD93F3-3B5D-494A-87D8-17509446DEEC}" dt="2024-04-25T06:21:54.811" v="110" actId="47"/>
        <pc:sldMkLst>
          <pc:docMk/>
          <pc:sldMk cId="2691257703" sldId="413"/>
        </pc:sldMkLst>
      </pc:sldChg>
      <pc:sldChg chg="modSp mod ord">
        <pc:chgData name="Daniela Aldescu (VERTIK)" userId="02d38be3-87d1-4341-8ad8-edc61badf429" providerId="ADAL" clId="{02FD93F3-3B5D-494A-87D8-17509446DEEC}" dt="2024-04-25T06:28:38.331" v="180"/>
        <pc:sldMkLst>
          <pc:docMk/>
          <pc:sldMk cId="424814103" sldId="414"/>
        </pc:sldMkLst>
        <pc:spChg chg="mod">
          <ac:chgData name="Daniela Aldescu (VERTIK)" userId="02d38be3-87d1-4341-8ad8-edc61badf429" providerId="ADAL" clId="{02FD93F3-3B5D-494A-87D8-17509446DEEC}" dt="2024-04-25T06:21:31.470" v="108" actId="20577"/>
          <ac:spMkLst>
            <pc:docMk/>
            <pc:sldMk cId="424814103" sldId="414"/>
            <ac:spMk id="16" creationId="{51438061-2DFA-9B94-2B88-D89980FF992A}"/>
          </ac:spMkLst>
        </pc:spChg>
      </pc:sldChg>
      <pc:sldChg chg="modSp add mod ord">
        <pc:chgData name="Daniela Aldescu (VERTIK)" userId="02d38be3-87d1-4341-8ad8-edc61badf429" providerId="ADAL" clId="{02FD93F3-3B5D-494A-87D8-17509446DEEC}" dt="2024-04-25T06:22:14.571" v="114"/>
        <pc:sldMkLst>
          <pc:docMk/>
          <pc:sldMk cId="1373983082" sldId="415"/>
        </pc:sldMkLst>
        <pc:spChg chg="mod">
          <ac:chgData name="Daniela Aldescu (VERTIK)" userId="02d38be3-87d1-4341-8ad8-edc61badf429" providerId="ADAL" clId="{02FD93F3-3B5D-494A-87D8-17509446DEEC}" dt="2024-04-25T06:22:08.683" v="112" actId="20577"/>
          <ac:spMkLst>
            <pc:docMk/>
            <pc:sldMk cId="1373983082" sldId="415"/>
            <ac:spMk id="2" creationId="{68D1D516-63DE-ED6E-2923-28C94D44EC29}"/>
          </ac:spMkLst>
        </pc:spChg>
      </pc:sldChg>
      <pc:sldChg chg="add">
        <pc:chgData name="Daniela Aldescu (VERTIK)" userId="02d38be3-87d1-4341-8ad8-edc61badf429" providerId="ADAL" clId="{02FD93F3-3B5D-494A-87D8-17509446DEEC}" dt="2024-04-25T06:27:14.919" v="169"/>
        <pc:sldMkLst>
          <pc:docMk/>
          <pc:sldMk cId="500405506" sldId="416"/>
        </pc:sldMkLst>
      </pc:sldChg>
      <pc:sldChg chg="add">
        <pc:chgData name="Daniela Aldescu (VERTIK)" userId="02d38be3-87d1-4341-8ad8-edc61badf429" providerId="ADAL" clId="{02FD93F3-3B5D-494A-87D8-17509446DEEC}" dt="2024-04-25T06:27:14.919" v="169"/>
        <pc:sldMkLst>
          <pc:docMk/>
          <pc:sldMk cId="1174050932" sldId="417"/>
        </pc:sldMkLst>
      </pc:sldChg>
      <pc:sldChg chg="add">
        <pc:chgData name="Daniela Aldescu (VERTIK)" userId="02d38be3-87d1-4341-8ad8-edc61badf429" providerId="ADAL" clId="{02FD93F3-3B5D-494A-87D8-17509446DEEC}" dt="2024-04-25T06:27:14.919" v="169"/>
        <pc:sldMkLst>
          <pc:docMk/>
          <pc:sldMk cId="3756224644" sldId="418"/>
        </pc:sldMkLst>
      </pc:sldChg>
      <pc:sldChg chg="add">
        <pc:chgData name="Daniela Aldescu (VERTIK)" userId="02d38be3-87d1-4341-8ad8-edc61badf429" providerId="ADAL" clId="{02FD93F3-3B5D-494A-87D8-17509446DEEC}" dt="2024-04-25T06:27:14.919" v="169"/>
        <pc:sldMkLst>
          <pc:docMk/>
          <pc:sldMk cId="2732915794" sldId="419"/>
        </pc:sldMkLst>
      </pc:sldChg>
      <pc:sldChg chg="add">
        <pc:chgData name="Daniela Aldescu (VERTIK)" userId="02d38be3-87d1-4341-8ad8-edc61badf429" providerId="ADAL" clId="{02FD93F3-3B5D-494A-87D8-17509446DEEC}" dt="2024-04-25T06:27:14.919" v="169"/>
        <pc:sldMkLst>
          <pc:docMk/>
          <pc:sldMk cId="694924499" sldId="420"/>
        </pc:sldMkLst>
      </pc:sldChg>
      <pc:sldChg chg="add">
        <pc:chgData name="Daniela Aldescu (VERTIK)" userId="02d38be3-87d1-4341-8ad8-edc61badf429" providerId="ADAL" clId="{02FD93F3-3B5D-494A-87D8-17509446DEEC}" dt="2024-04-25T06:27:32.177" v="175"/>
        <pc:sldMkLst>
          <pc:docMk/>
          <pc:sldMk cId="3157926915" sldId="421"/>
        </pc:sldMkLst>
      </pc:sldChg>
      <pc:sldChg chg="add">
        <pc:chgData name="Daniela Aldescu (VERTIK)" userId="02d38be3-87d1-4341-8ad8-edc61badf429" providerId="ADAL" clId="{02FD93F3-3B5D-494A-87D8-17509446DEEC}" dt="2024-04-25T06:36:29.217" v="198"/>
        <pc:sldMkLst>
          <pc:docMk/>
          <pc:sldMk cId="168695327" sldId="422"/>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vertiktogether-my.sharepoint.com/personal/daldescu_vertikgroup_eu/Documents/VERTIK%20Consultanta/4.DN%20AGRAR/4.Hubspot%20&amp;%20Newsletter/Chart%20milk%20pentru%20newsletter%20-%20E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85707958785314"/>
          <c:y val="7.4940738354116646E-2"/>
          <c:w val="0.79652054206278011"/>
          <c:h val="0.72959012472052087"/>
        </c:manualLayout>
      </c:layout>
      <c:barChart>
        <c:barDir val="col"/>
        <c:grouping val="clustered"/>
        <c:varyColors val="0"/>
        <c:ser>
          <c:idx val="1"/>
          <c:order val="0"/>
          <c:tx>
            <c:strRef>
              <c:f>'[Chart milk pentru newsletter - ENG.xlsx]date  grafic'!$C$7</c:f>
              <c:strCache>
                <c:ptCount val="1"/>
                <c:pt idx="0">
                  <c:v>2022</c:v>
                </c:pt>
              </c:strCache>
            </c:strRef>
          </c:tx>
          <c:spPr>
            <a:solidFill>
              <a:srgbClr val="017900"/>
            </a:solidFill>
            <a:ln w="25400">
              <a:noFill/>
            </a:ln>
          </c:spPr>
          <c:invertIfNegative val="0"/>
          <c:cat>
            <c:strRef>
              <c:f>'[Chart milk pentru newsletter - ENG.xlsx]date  grafic'!$E$5:$P$5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milk pentru newsletter - ENG.xlsx]date  grafic'!$E$7:$P$7</c:f>
              <c:numCache>
                <c:formatCode>#,##0</c:formatCode>
                <c:ptCount val="12"/>
                <c:pt idx="0">
                  <c:v>3999652</c:v>
                </c:pt>
                <c:pt idx="1">
                  <c:v>3699975</c:v>
                </c:pt>
                <c:pt idx="2">
                  <c:v>4166212</c:v>
                </c:pt>
                <c:pt idx="3">
                  <c:v>4051849</c:v>
                </c:pt>
                <c:pt idx="4">
                  <c:v>4068670</c:v>
                </c:pt>
                <c:pt idx="5">
                  <c:v>3865782</c:v>
                </c:pt>
                <c:pt idx="6">
                  <c:v>3909487</c:v>
                </c:pt>
                <c:pt idx="7">
                  <c:v>3833789</c:v>
                </c:pt>
                <c:pt idx="8">
                  <c:v>3825158</c:v>
                </c:pt>
                <c:pt idx="9">
                  <c:v>4081382</c:v>
                </c:pt>
                <c:pt idx="10">
                  <c:v>4018483</c:v>
                </c:pt>
                <c:pt idx="11">
                  <c:v>4388519</c:v>
                </c:pt>
              </c:numCache>
            </c:numRef>
          </c:val>
          <c:extLst>
            <c:ext xmlns:c16="http://schemas.microsoft.com/office/drawing/2014/chart" uri="{C3380CC4-5D6E-409C-BE32-E72D297353CC}">
              <c16:uniqueId val="{00000000-0314-4916-B1D5-B8398D257EF4}"/>
            </c:ext>
          </c:extLst>
        </c:ser>
        <c:ser>
          <c:idx val="2"/>
          <c:order val="1"/>
          <c:tx>
            <c:strRef>
              <c:f>'[Chart milk pentru newsletter - ENG.xlsx]date  grafic'!$C$8</c:f>
              <c:strCache>
                <c:ptCount val="1"/>
                <c:pt idx="0">
                  <c:v>2023</c:v>
                </c:pt>
              </c:strCache>
            </c:strRef>
          </c:tx>
          <c:spPr>
            <a:solidFill>
              <a:srgbClr val="FAA303"/>
            </a:solidFill>
            <a:ln w="25400">
              <a:noFill/>
            </a:ln>
          </c:spPr>
          <c:invertIfNegative val="0"/>
          <c:cat>
            <c:strRef>
              <c:f>'[Chart milk pentru newsletter - ENG.xlsx]date  grafic'!$E$5:$P$5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milk pentru newsletter - ENG.xlsx]date  grafic'!$E$8:$P$8</c:f>
              <c:numCache>
                <c:formatCode>#,##0</c:formatCode>
                <c:ptCount val="12"/>
                <c:pt idx="0">
                  <c:v>4558233</c:v>
                </c:pt>
                <c:pt idx="1">
                  <c:v>4181332</c:v>
                </c:pt>
                <c:pt idx="2">
                  <c:v>4711384</c:v>
                </c:pt>
                <c:pt idx="3">
                  <c:v>4672019</c:v>
                </c:pt>
                <c:pt idx="4">
                  <c:v>4920401</c:v>
                </c:pt>
                <c:pt idx="5">
                  <c:v>4504967</c:v>
                </c:pt>
                <c:pt idx="6">
                  <c:v>4703896.7</c:v>
                </c:pt>
                <c:pt idx="7">
                  <c:v>4569201</c:v>
                </c:pt>
                <c:pt idx="8">
                  <c:v>4201459</c:v>
                </c:pt>
                <c:pt idx="9">
                  <c:v>4550204</c:v>
                </c:pt>
                <c:pt idx="10">
                  <c:v>4169763</c:v>
                </c:pt>
                <c:pt idx="11">
                  <c:v>4759624</c:v>
                </c:pt>
              </c:numCache>
            </c:numRef>
          </c:val>
          <c:extLst>
            <c:ext xmlns:c16="http://schemas.microsoft.com/office/drawing/2014/chart" uri="{C3380CC4-5D6E-409C-BE32-E72D297353CC}">
              <c16:uniqueId val="{00000001-0314-4916-B1D5-B8398D257EF4}"/>
            </c:ext>
          </c:extLst>
        </c:ser>
        <c:ser>
          <c:idx val="0"/>
          <c:order val="2"/>
          <c:tx>
            <c:strRef>
              <c:f>'[Chart milk pentru newsletter - ENG.xlsx]date  grafic'!$C$9</c:f>
              <c:strCache>
                <c:ptCount val="1"/>
                <c:pt idx="0">
                  <c:v>2024</c:v>
                </c:pt>
              </c:strCache>
            </c:strRef>
          </c:tx>
          <c:spPr>
            <a:solidFill>
              <a:schemeClr val="bg2">
                <a:lumMod val="75000"/>
              </a:schemeClr>
            </a:solidFill>
          </c:spPr>
          <c:invertIfNegative val="0"/>
          <c:cat>
            <c:strRef>
              <c:f>'[Chart milk pentru newsletter - ENG.xlsx]date  grafic'!$E$5:$P$5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'[Chart milk pentru newsletter - ENG.xlsx]date  grafic'!$E$9:$P$9</c:f>
              <c:numCache>
                <c:formatCode>#,##0</c:formatCode>
                <c:ptCount val="12"/>
                <c:pt idx="0">
                  <c:v>5231289</c:v>
                </c:pt>
                <c:pt idx="1">
                  <c:v>5183923</c:v>
                </c:pt>
                <c:pt idx="2">
                  <c:v>5496389</c:v>
                </c:pt>
              </c:numCache>
            </c:numRef>
          </c:val>
          <c:extLst>
            <c:ext xmlns:c16="http://schemas.microsoft.com/office/drawing/2014/chart" uri="{C3380CC4-5D6E-409C-BE32-E72D297353CC}">
              <c16:uniqueId val="{00000002-0314-4916-B1D5-B8398D257EF4}"/>
            </c:ext>
          </c:extLst>
        </c:ser>
        <c:dLbls>
          <c:showLegendKey val="0"/>
          <c:showVal val="0"/>
          <c:showCatName val="0"/>
          <c:showSerName val="0"/>
          <c:showPercent val="0"/>
          <c:showBubbleSize val="0"/>
        </c:dLbls>
        <c:gapWidth val="150"/>
        <c:axId val="640035775"/>
        <c:axId val="1"/>
      </c:barChart>
      <c:catAx>
        <c:axId val="640035775"/>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lgn="ctr">
              <a:defRPr lang="en-US" sz="1050" b="1" i="0" u="none" strike="noStrike" kern="1200" baseline="0">
                <a:solidFill>
                  <a:srgbClr val="000000"/>
                </a:solidFill>
                <a:latin typeface="Arial"/>
                <a:ea typeface="Arial"/>
                <a:cs typeface="Arial"/>
              </a:defRPr>
            </a:pPr>
            <a:endParaRPr lang="en-US"/>
          </a:p>
        </c:txPr>
        <c:crossAx val="1"/>
        <c:crossesAt val="3000000"/>
        <c:auto val="1"/>
        <c:lblAlgn val="ctr"/>
        <c:lblOffset val="100"/>
        <c:tickLblSkip val="1"/>
        <c:tickMarkSkip val="1"/>
        <c:noMultiLvlLbl val="0"/>
      </c:catAx>
      <c:valAx>
        <c:axId val="1"/>
        <c:scaling>
          <c:orientation val="minMax"/>
          <c:max val="5500000"/>
          <c:min val="3000000"/>
        </c:scaling>
        <c:delete val="0"/>
        <c:axPos val="l"/>
        <c:majorGridlines>
          <c:spPr>
            <a:ln w="3175">
              <a:solidFill>
                <a:schemeClr val="bg1"/>
              </a:solidFill>
              <a:prstDash val="sysDot"/>
            </a:ln>
          </c:spPr>
        </c:majorGridlines>
        <c:numFmt formatCode="#,##0;[Red]#,##0" sourceLinked="0"/>
        <c:majorTickMark val="out"/>
        <c:minorTickMark val="none"/>
        <c:tickLblPos val="nextTo"/>
        <c:spPr>
          <a:ln w="3175">
            <a:solidFill>
              <a:srgbClr val="000000"/>
            </a:solidFill>
            <a:prstDash val="solid"/>
          </a:ln>
        </c:spPr>
        <c:txPr>
          <a:bodyPr rot="0" vert="horz"/>
          <a:lstStyle/>
          <a:p>
            <a:pPr algn="ctr">
              <a:defRPr lang="en-US" sz="1050" b="0" i="0" u="none" strike="noStrike" kern="1200" baseline="0">
                <a:solidFill>
                  <a:srgbClr val="000000"/>
                </a:solidFill>
                <a:latin typeface="Arial"/>
                <a:ea typeface="Arial"/>
                <a:cs typeface="Arial"/>
              </a:defRPr>
            </a:pPr>
            <a:endParaRPr lang="en-US"/>
          </a:p>
        </c:txPr>
        <c:crossAx val="640035775"/>
        <c:crosses val="autoZero"/>
        <c:crossBetween val="between"/>
        <c:majorUnit val="500000"/>
      </c:valAx>
      <c:spPr>
        <a:solidFill>
          <a:srgbClr val="FFFFFF"/>
        </a:solidFill>
        <a:ln w="12700">
          <a:solidFill>
            <a:schemeClr val="bg1"/>
          </a:solidFill>
          <a:prstDash val="solid"/>
        </a:ln>
      </c:spPr>
    </c:plotArea>
    <c:legend>
      <c:legendPos val="b"/>
      <c:overlay val="0"/>
      <c:txPr>
        <a:bodyPr/>
        <a:lstStyle/>
        <a:p>
          <a:pPr algn="ctr">
            <a:defRPr lang="en-US" sz="1050" b="1" i="0" u="none" strike="noStrike" kern="1200" baseline="0">
              <a:solidFill>
                <a:srgbClr val="000000"/>
              </a:solidFill>
              <a:latin typeface="Arial"/>
              <a:ea typeface="Arial"/>
              <a:cs typeface="Arial"/>
            </a:defRPr>
          </a:pPr>
          <a:endParaRPr lang="en-US"/>
        </a:p>
      </c:txPr>
    </c:legend>
    <c:plotVisOnly val="1"/>
    <c:dispBlanksAs val="gap"/>
    <c:showDLblsOverMax val="0"/>
  </c:chart>
  <c:spPr>
    <a:solidFill>
      <a:sysClr val="window" lastClr="FFFFFF"/>
    </a:solidFill>
    <a:ln w="6350">
      <a:solidFill>
        <a:schemeClr val="bg1"/>
      </a:solid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087CBB-4048-440D-BE47-627B0832CEAA}"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95FBF930-B6EE-437A-951E-BF46B1A18D0A}">
      <dgm:prSet phldrT="[Text]"/>
      <dgm:spPr>
        <a:solidFill>
          <a:srgbClr val="FAA303">
            <a:alpha val="50000"/>
          </a:srgbClr>
        </a:solidFill>
      </dgm:spPr>
      <dgm:t>
        <a:bodyPr/>
        <a:lstStyle/>
        <a:p>
          <a:r>
            <a:rPr lang="en-GB" b="1" dirty="0">
              <a:solidFill>
                <a:srgbClr val="3C424F"/>
              </a:solidFill>
              <a:latin typeface="Open Sans" panose="020B0606030504020204" pitchFamily="34" charset="0"/>
              <a:ea typeface="Open Sans" panose="020B0606030504020204" pitchFamily="34" charset="0"/>
              <a:cs typeface="Open Sans" panose="020B0606030504020204" pitchFamily="34" charset="0"/>
            </a:rPr>
            <a:t>Romanian cost price – Western Europe selling price</a:t>
          </a:r>
          <a:endParaRPr lang="en-US" b="1" dirty="0"/>
        </a:p>
      </dgm:t>
    </dgm:pt>
    <dgm:pt modelId="{8940B188-8A66-449C-B7E9-69C425C7154C}" type="parTrans" cxnId="{ACDAD830-A96A-4651-93E5-46F8AD8BE272}">
      <dgm:prSet/>
      <dgm:spPr/>
      <dgm:t>
        <a:bodyPr/>
        <a:lstStyle/>
        <a:p>
          <a:endParaRPr lang="en-US"/>
        </a:p>
      </dgm:t>
    </dgm:pt>
    <dgm:pt modelId="{3007F64F-3474-4D76-AEE4-D77FCDE21062}" type="sibTrans" cxnId="{ACDAD830-A96A-4651-93E5-46F8AD8BE272}">
      <dgm:prSet/>
      <dgm:spPr/>
      <dgm:t>
        <a:bodyPr/>
        <a:lstStyle/>
        <a:p>
          <a:endParaRPr lang="en-US"/>
        </a:p>
      </dgm:t>
    </dgm:pt>
    <dgm:pt modelId="{0D44FEE4-7040-4EFE-9CCC-771D521D2840}">
      <dgm:prSet phldrT="[Text]"/>
      <dgm:spPr>
        <a:solidFill>
          <a:srgbClr val="FAA303">
            <a:alpha val="50000"/>
          </a:srgbClr>
        </a:solidFill>
      </dgm:spPr>
      <dgm:t>
        <a:bodyPr/>
        <a:lstStyle/>
        <a:p>
          <a:r>
            <a:rPr lang="en-GB" b="1">
              <a:solidFill>
                <a:srgbClr val="3C424F"/>
              </a:solidFill>
              <a:latin typeface="Open Sans" panose="020B0606030504020204" pitchFamily="34" charset="0"/>
              <a:ea typeface="Open Sans" panose="020B0606030504020204" pitchFamily="34" charset="0"/>
              <a:cs typeface="Open Sans" panose="020B0606030504020204" pitchFamily="34" charset="0"/>
            </a:rPr>
            <a:t>High volume of milk</a:t>
          </a:r>
          <a:endParaRPr lang="en-US" b="1"/>
        </a:p>
      </dgm:t>
    </dgm:pt>
    <dgm:pt modelId="{F0CB0713-2B74-4991-A39B-7397C756A184}" type="parTrans" cxnId="{B0C24FF3-FF61-4419-91C1-D00EC697F261}">
      <dgm:prSet/>
      <dgm:spPr/>
      <dgm:t>
        <a:bodyPr/>
        <a:lstStyle/>
        <a:p>
          <a:endParaRPr lang="en-US"/>
        </a:p>
      </dgm:t>
    </dgm:pt>
    <dgm:pt modelId="{2DCFC975-E512-4751-8600-D00772451378}" type="sibTrans" cxnId="{B0C24FF3-FF61-4419-91C1-D00EC697F261}">
      <dgm:prSet/>
      <dgm:spPr/>
      <dgm:t>
        <a:bodyPr/>
        <a:lstStyle/>
        <a:p>
          <a:endParaRPr lang="en-US"/>
        </a:p>
      </dgm:t>
    </dgm:pt>
    <dgm:pt modelId="{AB108328-BA5C-49E3-9A61-41A2DB4721DE}">
      <dgm:prSet phldrT="[Text]"/>
      <dgm:spPr>
        <a:solidFill>
          <a:srgbClr val="FAA303">
            <a:alpha val="50000"/>
          </a:srgbClr>
        </a:solidFill>
      </dgm:spPr>
      <dgm:t>
        <a:bodyPr/>
        <a:lstStyle/>
        <a:p>
          <a:r>
            <a:rPr lang="en-GB" b="1">
              <a:solidFill>
                <a:srgbClr val="3C424F"/>
              </a:solidFill>
              <a:latin typeface="Open Sans" panose="020B0606030504020204" pitchFamily="34" charset="0"/>
              <a:ea typeface="Open Sans" panose="020B0606030504020204" pitchFamily="34" charset="0"/>
              <a:cs typeface="Open Sans" panose="020B0606030504020204" pitchFamily="34" charset="0"/>
            </a:rPr>
            <a:t>Constant quality </a:t>
          </a:r>
          <a:endParaRPr lang="en-US" b="1"/>
        </a:p>
      </dgm:t>
    </dgm:pt>
    <dgm:pt modelId="{25CE9041-83EC-4DA6-BEFC-969E337D4477}" type="parTrans" cxnId="{9C6D884B-15F2-4332-BFE3-17D31A75CC14}">
      <dgm:prSet/>
      <dgm:spPr/>
      <dgm:t>
        <a:bodyPr/>
        <a:lstStyle/>
        <a:p>
          <a:endParaRPr lang="en-US"/>
        </a:p>
      </dgm:t>
    </dgm:pt>
    <dgm:pt modelId="{9D37EE68-DADD-4B43-A6D0-18DA22D8D835}" type="sibTrans" cxnId="{9C6D884B-15F2-4332-BFE3-17D31A75CC14}">
      <dgm:prSet/>
      <dgm:spPr/>
      <dgm:t>
        <a:bodyPr/>
        <a:lstStyle/>
        <a:p>
          <a:endParaRPr lang="en-US"/>
        </a:p>
      </dgm:t>
    </dgm:pt>
    <dgm:pt modelId="{59287B78-32EC-4F1A-8198-231A2972A7ED}">
      <dgm:prSet/>
      <dgm:spPr>
        <a:solidFill>
          <a:srgbClr val="FAA303">
            <a:alpha val="50000"/>
          </a:srgbClr>
        </a:solidFill>
      </dgm:spPr>
      <dgm:t>
        <a:bodyPr/>
        <a:lstStyle/>
        <a:p>
          <a:r>
            <a:rPr lang="en-GB" b="1">
              <a:solidFill>
                <a:srgbClr val="3C424F"/>
              </a:solidFill>
              <a:latin typeface="Open Sans" panose="020B0606030504020204" pitchFamily="34" charset="0"/>
              <a:ea typeface="Open Sans" panose="020B0606030504020204" pitchFamily="34" charset="0"/>
              <a:cs typeface="Open Sans" panose="020B0606030504020204" pitchFamily="34" charset="0"/>
            </a:rPr>
            <a:t>Minimal use of chemical fertilizers</a:t>
          </a:r>
          <a:endParaRPr lang="en-US" b="1"/>
        </a:p>
      </dgm:t>
    </dgm:pt>
    <dgm:pt modelId="{03CD3369-AF94-45C9-B37E-B6DBE0EC7651}" type="parTrans" cxnId="{27CB177B-105E-4004-91E8-20271E9FFA3C}">
      <dgm:prSet/>
      <dgm:spPr/>
      <dgm:t>
        <a:bodyPr/>
        <a:lstStyle/>
        <a:p>
          <a:endParaRPr lang="en-US"/>
        </a:p>
      </dgm:t>
    </dgm:pt>
    <dgm:pt modelId="{E4F7FD4B-E1B6-4328-9EAE-282D5DD3DD70}" type="sibTrans" cxnId="{27CB177B-105E-4004-91E8-20271E9FFA3C}">
      <dgm:prSet/>
      <dgm:spPr/>
      <dgm:t>
        <a:bodyPr/>
        <a:lstStyle/>
        <a:p>
          <a:endParaRPr lang="en-US"/>
        </a:p>
      </dgm:t>
    </dgm:pt>
    <dgm:pt modelId="{1C28F8DF-7C05-4E7D-919B-593A871A3F0C}">
      <dgm:prSet/>
      <dgm:spPr>
        <a:solidFill>
          <a:srgbClr val="FAA303">
            <a:alpha val="50000"/>
          </a:srgbClr>
        </a:solidFill>
      </dgm:spPr>
      <dgm:t>
        <a:bodyPr/>
        <a:lstStyle/>
        <a:p>
          <a:r>
            <a:rPr lang="en-GB" b="1">
              <a:solidFill>
                <a:srgbClr val="3C424F"/>
              </a:solidFill>
              <a:latin typeface="Open Sans" panose="020B0606030504020204" pitchFamily="34" charset="0"/>
              <a:ea typeface="Open Sans" panose="020B0606030504020204" pitchFamily="34" charset="0"/>
              <a:cs typeface="Open Sans" panose="020B0606030504020204" pitchFamily="34" charset="0"/>
            </a:rPr>
            <a:t>Animals  monitored 24/7 by our veterinary teams</a:t>
          </a:r>
        </a:p>
      </dgm:t>
    </dgm:pt>
    <dgm:pt modelId="{CD71E78B-C431-4B54-A447-0D927815BC16}" type="parTrans" cxnId="{3D97FEFC-0AB7-4E95-8F6E-9EFE3FB3A530}">
      <dgm:prSet/>
      <dgm:spPr/>
      <dgm:t>
        <a:bodyPr/>
        <a:lstStyle/>
        <a:p>
          <a:endParaRPr lang="en-US"/>
        </a:p>
      </dgm:t>
    </dgm:pt>
    <dgm:pt modelId="{D5226426-380F-4233-A01F-368C0D6C22CA}" type="sibTrans" cxnId="{3D97FEFC-0AB7-4E95-8F6E-9EFE3FB3A530}">
      <dgm:prSet/>
      <dgm:spPr/>
      <dgm:t>
        <a:bodyPr/>
        <a:lstStyle/>
        <a:p>
          <a:endParaRPr lang="en-US"/>
        </a:p>
      </dgm:t>
    </dgm:pt>
    <dgm:pt modelId="{1B79F24F-F97D-41FB-A44A-C212E2F067F4}">
      <dgm:prSet/>
      <dgm:spPr>
        <a:solidFill>
          <a:srgbClr val="FAA303">
            <a:alpha val="50000"/>
          </a:srgbClr>
        </a:solidFill>
      </dgm:spPr>
      <dgm:t>
        <a:bodyPr/>
        <a:lstStyle/>
        <a:p>
          <a:r>
            <a:rPr lang="en-GB" b="1">
              <a:solidFill>
                <a:srgbClr val="3C424F"/>
              </a:solidFill>
              <a:latin typeface="Open Sans" panose="020B0606030504020204" pitchFamily="34" charset="0"/>
              <a:ea typeface="Open Sans" panose="020B0606030504020204" pitchFamily="34" charset="0"/>
              <a:cs typeface="Open Sans" panose="020B0606030504020204" pitchFamily="34" charset="0"/>
            </a:rPr>
            <a:t>Circular agriculture</a:t>
          </a:r>
        </a:p>
      </dgm:t>
    </dgm:pt>
    <dgm:pt modelId="{0F57964E-138A-4F83-904D-45A73CFF5CA1}" type="parTrans" cxnId="{C9C804CD-438D-4E3E-B7FA-C7F6A7D70D61}">
      <dgm:prSet/>
      <dgm:spPr/>
      <dgm:t>
        <a:bodyPr/>
        <a:lstStyle/>
        <a:p>
          <a:endParaRPr lang="en-US"/>
        </a:p>
      </dgm:t>
    </dgm:pt>
    <dgm:pt modelId="{9821EEF5-718D-4808-940D-582BCC31EB0E}" type="sibTrans" cxnId="{C9C804CD-438D-4E3E-B7FA-C7F6A7D70D61}">
      <dgm:prSet/>
      <dgm:spPr/>
      <dgm:t>
        <a:bodyPr/>
        <a:lstStyle/>
        <a:p>
          <a:endParaRPr lang="en-US"/>
        </a:p>
      </dgm:t>
    </dgm:pt>
    <dgm:pt modelId="{1565A198-CAD9-43F9-868D-7FC93F957D2D}" type="pres">
      <dgm:prSet presAssocID="{03087CBB-4048-440D-BE47-627B0832CEAA}" presName="Name0" presStyleCnt="0">
        <dgm:presLayoutVars>
          <dgm:chMax val="7"/>
          <dgm:dir/>
          <dgm:resizeHandles val="exact"/>
        </dgm:presLayoutVars>
      </dgm:prSet>
      <dgm:spPr/>
    </dgm:pt>
    <dgm:pt modelId="{A11DB199-13CD-41C5-9BF6-F62614D681D6}" type="pres">
      <dgm:prSet presAssocID="{03087CBB-4048-440D-BE47-627B0832CEAA}" presName="ellipse1" presStyleLbl="vennNode1" presStyleIdx="0" presStyleCnt="6">
        <dgm:presLayoutVars>
          <dgm:bulletEnabled val="1"/>
        </dgm:presLayoutVars>
      </dgm:prSet>
      <dgm:spPr/>
    </dgm:pt>
    <dgm:pt modelId="{795CB099-C887-45C7-B9B0-D65200E899B3}" type="pres">
      <dgm:prSet presAssocID="{03087CBB-4048-440D-BE47-627B0832CEAA}" presName="ellipse2" presStyleLbl="vennNode1" presStyleIdx="1" presStyleCnt="6">
        <dgm:presLayoutVars>
          <dgm:bulletEnabled val="1"/>
        </dgm:presLayoutVars>
      </dgm:prSet>
      <dgm:spPr/>
    </dgm:pt>
    <dgm:pt modelId="{EBE15413-990D-4818-BEDB-CE0A4E79EA43}" type="pres">
      <dgm:prSet presAssocID="{03087CBB-4048-440D-BE47-627B0832CEAA}" presName="ellipse3" presStyleLbl="vennNode1" presStyleIdx="2" presStyleCnt="6">
        <dgm:presLayoutVars>
          <dgm:bulletEnabled val="1"/>
        </dgm:presLayoutVars>
      </dgm:prSet>
      <dgm:spPr/>
    </dgm:pt>
    <dgm:pt modelId="{4E310274-D1F6-4A9F-AED2-7C69DA291C7C}" type="pres">
      <dgm:prSet presAssocID="{03087CBB-4048-440D-BE47-627B0832CEAA}" presName="ellipse4" presStyleLbl="vennNode1" presStyleIdx="3" presStyleCnt="6">
        <dgm:presLayoutVars>
          <dgm:bulletEnabled val="1"/>
        </dgm:presLayoutVars>
      </dgm:prSet>
      <dgm:spPr/>
    </dgm:pt>
    <dgm:pt modelId="{6A028FC9-0CC4-45FF-8039-EDC19D84DBAE}" type="pres">
      <dgm:prSet presAssocID="{03087CBB-4048-440D-BE47-627B0832CEAA}" presName="ellipse5" presStyleLbl="vennNode1" presStyleIdx="4" presStyleCnt="6">
        <dgm:presLayoutVars>
          <dgm:bulletEnabled val="1"/>
        </dgm:presLayoutVars>
      </dgm:prSet>
      <dgm:spPr/>
    </dgm:pt>
    <dgm:pt modelId="{A70B6A75-6130-4EF3-8A39-264B08ACEBE7}" type="pres">
      <dgm:prSet presAssocID="{03087CBB-4048-440D-BE47-627B0832CEAA}" presName="ellipse6" presStyleLbl="vennNode1" presStyleIdx="5" presStyleCnt="6">
        <dgm:presLayoutVars>
          <dgm:bulletEnabled val="1"/>
        </dgm:presLayoutVars>
      </dgm:prSet>
      <dgm:spPr/>
    </dgm:pt>
  </dgm:ptLst>
  <dgm:cxnLst>
    <dgm:cxn modelId="{03242D29-878E-4E9F-8F6E-B34FD9A11D42}" type="presOf" srcId="{95FBF930-B6EE-437A-951E-BF46B1A18D0A}" destId="{A11DB199-13CD-41C5-9BF6-F62614D681D6}" srcOrd="0" destOrd="0" presId="urn:microsoft.com/office/officeart/2005/8/layout/rings+Icon"/>
    <dgm:cxn modelId="{ACDAD830-A96A-4651-93E5-46F8AD8BE272}" srcId="{03087CBB-4048-440D-BE47-627B0832CEAA}" destId="{95FBF930-B6EE-437A-951E-BF46B1A18D0A}" srcOrd="0" destOrd="0" parTransId="{8940B188-8A66-449C-B7E9-69C425C7154C}" sibTransId="{3007F64F-3474-4D76-AEE4-D77FCDE21062}"/>
    <dgm:cxn modelId="{511AF163-A11A-41DC-9AA5-19439CA959EC}" type="presOf" srcId="{03087CBB-4048-440D-BE47-627B0832CEAA}" destId="{1565A198-CAD9-43F9-868D-7FC93F957D2D}" srcOrd="0" destOrd="0" presId="urn:microsoft.com/office/officeart/2005/8/layout/rings+Icon"/>
    <dgm:cxn modelId="{9C6D884B-15F2-4332-BFE3-17D31A75CC14}" srcId="{03087CBB-4048-440D-BE47-627B0832CEAA}" destId="{AB108328-BA5C-49E3-9A61-41A2DB4721DE}" srcOrd="2" destOrd="0" parTransId="{25CE9041-83EC-4DA6-BEFC-969E337D4477}" sibTransId="{9D37EE68-DADD-4B43-A6D0-18DA22D8D835}"/>
    <dgm:cxn modelId="{27CB177B-105E-4004-91E8-20271E9FFA3C}" srcId="{03087CBB-4048-440D-BE47-627B0832CEAA}" destId="{59287B78-32EC-4F1A-8198-231A2972A7ED}" srcOrd="3" destOrd="0" parTransId="{03CD3369-AF94-45C9-B37E-B6DBE0EC7651}" sibTransId="{E4F7FD4B-E1B6-4328-9EAE-282D5DD3DD70}"/>
    <dgm:cxn modelId="{4866FE9C-4A13-45D9-A2EE-34A0550DC1F6}" type="presOf" srcId="{1C28F8DF-7C05-4E7D-919B-593A871A3F0C}" destId="{A70B6A75-6130-4EF3-8A39-264B08ACEBE7}" srcOrd="0" destOrd="0" presId="urn:microsoft.com/office/officeart/2005/8/layout/rings+Icon"/>
    <dgm:cxn modelId="{F5F2F2A3-D5FC-4F79-A701-A251153A8FC0}" type="presOf" srcId="{AB108328-BA5C-49E3-9A61-41A2DB4721DE}" destId="{EBE15413-990D-4818-BEDB-CE0A4E79EA43}" srcOrd="0" destOrd="0" presId="urn:microsoft.com/office/officeart/2005/8/layout/rings+Icon"/>
    <dgm:cxn modelId="{CC3C33BD-2229-4B05-9033-AE75638E7449}" type="presOf" srcId="{59287B78-32EC-4F1A-8198-231A2972A7ED}" destId="{4E310274-D1F6-4A9F-AED2-7C69DA291C7C}" srcOrd="0" destOrd="0" presId="urn:microsoft.com/office/officeart/2005/8/layout/rings+Icon"/>
    <dgm:cxn modelId="{1E1901CB-7A87-46F6-82F2-5513B763B04B}" type="presOf" srcId="{1B79F24F-F97D-41FB-A44A-C212E2F067F4}" destId="{6A028FC9-0CC4-45FF-8039-EDC19D84DBAE}" srcOrd="0" destOrd="0" presId="urn:microsoft.com/office/officeart/2005/8/layout/rings+Icon"/>
    <dgm:cxn modelId="{C9C804CD-438D-4E3E-B7FA-C7F6A7D70D61}" srcId="{03087CBB-4048-440D-BE47-627B0832CEAA}" destId="{1B79F24F-F97D-41FB-A44A-C212E2F067F4}" srcOrd="4" destOrd="0" parTransId="{0F57964E-138A-4F83-904D-45A73CFF5CA1}" sibTransId="{9821EEF5-718D-4808-940D-582BCC31EB0E}"/>
    <dgm:cxn modelId="{B0C24FF3-FF61-4419-91C1-D00EC697F261}" srcId="{03087CBB-4048-440D-BE47-627B0832CEAA}" destId="{0D44FEE4-7040-4EFE-9CCC-771D521D2840}" srcOrd="1" destOrd="0" parTransId="{F0CB0713-2B74-4991-A39B-7397C756A184}" sibTransId="{2DCFC975-E512-4751-8600-D00772451378}"/>
    <dgm:cxn modelId="{DCA749F9-E89F-4771-967D-F9E0DF599BFC}" type="presOf" srcId="{0D44FEE4-7040-4EFE-9CCC-771D521D2840}" destId="{795CB099-C887-45C7-B9B0-D65200E899B3}" srcOrd="0" destOrd="0" presId="urn:microsoft.com/office/officeart/2005/8/layout/rings+Icon"/>
    <dgm:cxn modelId="{3D97FEFC-0AB7-4E95-8F6E-9EFE3FB3A530}" srcId="{03087CBB-4048-440D-BE47-627B0832CEAA}" destId="{1C28F8DF-7C05-4E7D-919B-593A871A3F0C}" srcOrd="5" destOrd="0" parTransId="{CD71E78B-C431-4B54-A447-0D927815BC16}" sibTransId="{D5226426-380F-4233-A01F-368C0D6C22CA}"/>
    <dgm:cxn modelId="{1F7645AC-A4D5-4853-A7D4-90EE8705DCB5}" type="presParOf" srcId="{1565A198-CAD9-43F9-868D-7FC93F957D2D}" destId="{A11DB199-13CD-41C5-9BF6-F62614D681D6}" srcOrd="0" destOrd="0" presId="urn:microsoft.com/office/officeart/2005/8/layout/rings+Icon"/>
    <dgm:cxn modelId="{8BDDFA61-B2B2-4732-A0EC-E3AA05E71735}" type="presParOf" srcId="{1565A198-CAD9-43F9-868D-7FC93F957D2D}" destId="{795CB099-C887-45C7-B9B0-D65200E899B3}" srcOrd="1" destOrd="0" presId="urn:microsoft.com/office/officeart/2005/8/layout/rings+Icon"/>
    <dgm:cxn modelId="{EF5D1316-A78F-4219-9EF9-B6E74A10D746}" type="presParOf" srcId="{1565A198-CAD9-43F9-868D-7FC93F957D2D}" destId="{EBE15413-990D-4818-BEDB-CE0A4E79EA43}" srcOrd="2" destOrd="0" presId="urn:microsoft.com/office/officeart/2005/8/layout/rings+Icon"/>
    <dgm:cxn modelId="{070E5FA1-149F-4E04-B28C-A4D87FD7AD34}" type="presParOf" srcId="{1565A198-CAD9-43F9-868D-7FC93F957D2D}" destId="{4E310274-D1F6-4A9F-AED2-7C69DA291C7C}" srcOrd="3" destOrd="0" presId="urn:microsoft.com/office/officeart/2005/8/layout/rings+Icon"/>
    <dgm:cxn modelId="{D4DA9578-9866-4862-A4F2-908FB9AE1525}" type="presParOf" srcId="{1565A198-CAD9-43F9-868D-7FC93F957D2D}" destId="{6A028FC9-0CC4-45FF-8039-EDC19D84DBAE}" srcOrd="4" destOrd="0" presId="urn:microsoft.com/office/officeart/2005/8/layout/rings+Icon"/>
    <dgm:cxn modelId="{94FECA4A-5644-4734-8C56-874236953E85}" type="presParOf" srcId="{1565A198-CAD9-43F9-868D-7FC93F957D2D}" destId="{A70B6A75-6130-4EF3-8A39-264B08ACEBE7}" srcOrd="5"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C2B834-2156-2A45-AC22-100BD10D168A}"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GB"/>
        </a:p>
      </dgm:t>
    </dgm:pt>
    <dgm:pt modelId="{15D52121-1B5E-2B48-9304-D6E882CA6FE4}">
      <dgm:prSet phldrT="[Text]"/>
      <dgm:spPr>
        <a:solidFill>
          <a:srgbClr val="017900"/>
        </a:solidFill>
      </dgm:spPr>
      <dgm:t>
        <a:bodyPr/>
        <a:lstStyle/>
        <a:p>
          <a:r>
            <a:rPr lang="en-GB" b="1"/>
            <a:t>Doubling our Business in 2024-2027</a:t>
          </a:r>
          <a:endParaRPr lang="en-GB"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7A204F50-64DF-7149-936F-B13830AE05AA}" type="parTrans" cxnId="{4D19C3E8-2E6B-5348-BF3E-1487F04D4F8A}">
      <dgm:prSet/>
      <dgm:spPr/>
      <dgm:t>
        <a:bodyPr/>
        <a:lstStyle/>
        <a:p>
          <a:endParaRPr lang="en-GB"/>
        </a:p>
      </dgm:t>
    </dgm:pt>
    <dgm:pt modelId="{909BCA8C-166D-BB47-BC1D-9E554DE5E509}" type="sibTrans" cxnId="{4D19C3E8-2E6B-5348-BF3E-1487F04D4F8A}">
      <dgm:prSet/>
      <dgm:spPr/>
      <dgm:t>
        <a:bodyPr/>
        <a:lstStyle/>
        <a:p>
          <a:endParaRPr lang="en-GB"/>
        </a:p>
      </dgm:t>
    </dgm:pt>
    <dgm:pt modelId="{4DA2D96D-674E-CB48-B10D-0410270DB197}">
      <dgm:prSet phldrT="[Text]"/>
      <dgm:spPr>
        <a:solidFill>
          <a:srgbClr val="017900"/>
        </a:solidFill>
      </dgm:spPr>
      <dgm:t>
        <a:bodyPr/>
        <a:lstStyle/>
        <a:p>
          <a:r>
            <a:rPr lang="en-GB" b="1"/>
            <a:t>Digitization &amp; Automation</a:t>
          </a:r>
          <a:endParaRPr lang="en-GB"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92ECBB4B-BEFF-684C-BC15-C91B0D3205B3}" type="parTrans" cxnId="{F1578A55-9206-474D-8B8E-C333482E9E89}">
      <dgm:prSet/>
      <dgm:spPr/>
      <dgm:t>
        <a:bodyPr/>
        <a:lstStyle/>
        <a:p>
          <a:endParaRPr lang="en-GB"/>
        </a:p>
      </dgm:t>
    </dgm:pt>
    <dgm:pt modelId="{70CE8CF4-1CC7-C744-8F76-5D964D330BEC}" type="sibTrans" cxnId="{F1578A55-9206-474D-8B8E-C333482E9E89}">
      <dgm:prSet/>
      <dgm:spPr/>
      <dgm:t>
        <a:bodyPr/>
        <a:lstStyle/>
        <a:p>
          <a:endParaRPr lang="en-GB"/>
        </a:p>
      </dgm:t>
    </dgm:pt>
    <dgm:pt modelId="{BE6A2F12-5DF4-A54A-B5A1-D38660DB9548}">
      <dgm:prSet phldrT="[Text]"/>
      <dgm:spPr>
        <a:solidFill>
          <a:srgbClr val="017900"/>
        </a:solidFill>
      </dgm:spPr>
      <dgm:t>
        <a:bodyPr/>
        <a:lstStyle/>
        <a:p>
          <a:r>
            <a:rPr lang="en-GB" b="1"/>
            <a:t>Diversification of Activities</a:t>
          </a:r>
          <a:endParaRPr lang="en-GB"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7F9B289F-DC48-5B48-8500-0474B9EFA371}" type="parTrans" cxnId="{29B961A6-E273-1242-BA49-F4EA13EFC4AD}">
      <dgm:prSet/>
      <dgm:spPr/>
      <dgm:t>
        <a:bodyPr/>
        <a:lstStyle/>
        <a:p>
          <a:endParaRPr lang="en-GB"/>
        </a:p>
      </dgm:t>
    </dgm:pt>
    <dgm:pt modelId="{D62C54BF-DBE6-3A49-AE9D-BD21A551D2D0}" type="sibTrans" cxnId="{29B961A6-E273-1242-BA49-F4EA13EFC4AD}">
      <dgm:prSet/>
      <dgm:spPr/>
      <dgm:t>
        <a:bodyPr/>
        <a:lstStyle/>
        <a:p>
          <a:endParaRPr lang="en-GB"/>
        </a:p>
      </dgm:t>
    </dgm:pt>
    <dgm:pt modelId="{48F83283-4E17-BE4A-A324-BAF71963AEBE}">
      <dgm:prSet phldrT="[Text]"/>
      <dgm:spPr>
        <a:solidFill>
          <a:srgbClr val="017900"/>
        </a:solidFill>
      </dgm:spPr>
      <dgm:t>
        <a:bodyPr/>
        <a:lstStyle/>
        <a:p>
          <a:r>
            <a:rPr lang="en-GB" b="1"/>
            <a:t>Emissions Reduction &amp; Circular Agriculture</a:t>
          </a:r>
          <a:endParaRPr lang="en-GB" b="1">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42AF41B1-6FA9-A54B-B73E-A191DB5759C3}" type="sibTrans" cxnId="{821C841F-8B75-8145-AE99-498B98AE662C}">
      <dgm:prSet/>
      <dgm:spPr/>
      <dgm:t>
        <a:bodyPr/>
        <a:lstStyle/>
        <a:p>
          <a:endParaRPr lang="en-GB"/>
        </a:p>
      </dgm:t>
    </dgm:pt>
    <dgm:pt modelId="{287DF9EF-36D2-4341-B75A-1053C16A4441}" type="parTrans" cxnId="{821C841F-8B75-8145-AE99-498B98AE662C}">
      <dgm:prSet/>
      <dgm:spPr/>
      <dgm:t>
        <a:bodyPr/>
        <a:lstStyle/>
        <a:p>
          <a:endParaRPr lang="en-GB"/>
        </a:p>
      </dgm:t>
    </dgm:pt>
    <dgm:pt modelId="{CC1A749F-8ED4-4F8A-B8D2-CDDEACEE9925}">
      <dgm:prSet custT="1"/>
      <dgm:spPr/>
      <dgm:t>
        <a:bodyPr/>
        <a:lstStyle/>
        <a:p>
          <a:pPr algn="l">
            <a:buClr>
              <a:srgbClr val="017900"/>
            </a:buClr>
            <a:buFont typeface="Wingdings" pitchFamily="2" charset="2"/>
            <a:buChar char="ü"/>
          </a:pPr>
          <a:endParaRPr lang="en-GB" sz="1200">
            <a:solidFill>
              <a:srgbClr val="6A7D93"/>
            </a:solidFill>
            <a:latin typeface="Open Sans" panose="020B0606030504020204" pitchFamily="34" charset="0"/>
            <a:ea typeface="Open Sans" panose="020B0606030504020204" pitchFamily="34" charset="0"/>
            <a:cs typeface="Open Sans" panose="020B0606030504020204" pitchFamily="34" charset="0"/>
          </a:endParaRPr>
        </a:p>
      </dgm:t>
    </dgm:pt>
    <dgm:pt modelId="{75EDBBB0-0176-42CD-A304-669D99972B90}" type="parTrans" cxnId="{C3D926B3-00BC-4079-9F20-947736B07880}">
      <dgm:prSet/>
      <dgm:spPr/>
      <dgm:t>
        <a:bodyPr/>
        <a:lstStyle/>
        <a:p>
          <a:endParaRPr lang="en-GB"/>
        </a:p>
      </dgm:t>
    </dgm:pt>
    <dgm:pt modelId="{73D15164-08D7-41D7-AE31-E9AFEEC50371}" type="sibTrans" cxnId="{C3D926B3-00BC-4079-9F20-947736B07880}">
      <dgm:prSet/>
      <dgm:spPr/>
      <dgm:t>
        <a:bodyPr/>
        <a:lstStyle/>
        <a:p>
          <a:endParaRPr lang="en-GB"/>
        </a:p>
      </dgm:t>
    </dgm:pt>
    <dgm:pt modelId="{B72DE8B0-AAEE-364A-85E0-3C9BE16B2216}">
      <dgm:prSet custT="1"/>
      <dgm:spPr>
        <a:noFill/>
        <a:ln w="28575">
          <a:noFill/>
        </a:ln>
      </dgm:spPr>
      <dgm:t>
        <a:bodyPr/>
        <a:lstStyle/>
        <a:p>
          <a:pPr algn="l">
            <a:buClr>
              <a:srgbClr val="017900"/>
            </a:buClr>
            <a:buFont typeface="Wingdings" pitchFamily="2" charset="2"/>
            <a:buChar char="ü"/>
          </a:pPr>
          <a:endParaRPr lang="en-GB" sz="1200">
            <a:solidFill>
              <a:srgbClr val="6A7D93"/>
            </a:solidFill>
            <a:latin typeface="Open Sans" panose="020B0606030504020204" pitchFamily="34" charset="0"/>
            <a:ea typeface="Open Sans" panose="020B0606030504020204" pitchFamily="34" charset="0"/>
            <a:cs typeface="Open Sans" panose="020B0606030504020204" pitchFamily="34" charset="0"/>
          </a:endParaRPr>
        </a:p>
      </dgm:t>
    </dgm:pt>
    <dgm:pt modelId="{B22D1D4A-16E6-5545-BB59-E255510E3493}" type="sibTrans" cxnId="{9D0295A2-71E5-A64E-A47F-C85B6BA00AA3}">
      <dgm:prSet/>
      <dgm:spPr/>
      <dgm:t>
        <a:bodyPr/>
        <a:lstStyle/>
        <a:p>
          <a:endParaRPr lang="en-GB"/>
        </a:p>
      </dgm:t>
    </dgm:pt>
    <dgm:pt modelId="{4C0AA3D3-2862-BB41-A536-3D833C06BAEF}" type="parTrans" cxnId="{9D0295A2-71E5-A64E-A47F-C85B6BA00AA3}">
      <dgm:prSet/>
      <dgm:spPr/>
      <dgm:t>
        <a:bodyPr/>
        <a:lstStyle/>
        <a:p>
          <a:endParaRPr lang="en-GB"/>
        </a:p>
      </dgm:t>
    </dgm:pt>
    <dgm:pt modelId="{D4575264-A647-43FF-81EC-1AB2AB8BB287}">
      <dgm:prSet custScaleX="223725" custLinFactNeighborX="45519" custLinFactNeighborY="-223"/>
      <dgm:spPr>
        <a:noFill/>
        <a:ln w="28575">
          <a:noFill/>
        </a:ln>
      </dgm:spPr>
      <dgm:t>
        <a:bodyPr/>
        <a:lstStyle/>
        <a:p>
          <a:endParaRPr lang="en-GB"/>
        </a:p>
      </dgm:t>
    </dgm:pt>
    <dgm:pt modelId="{5D372A26-2997-4407-9A66-0D283F30138F}" type="parTrans" cxnId="{283A975A-D003-42EA-9AE1-4A5CD87AC920}">
      <dgm:prSet/>
      <dgm:spPr/>
      <dgm:t>
        <a:bodyPr/>
        <a:lstStyle/>
        <a:p>
          <a:endParaRPr lang="en-GB"/>
        </a:p>
      </dgm:t>
    </dgm:pt>
    <dgm:pt modelId="{7FB537B9-2D2F-4BBC-97E0-33E0F12B01A1}" type="sibTrans" cxnId="{283A975A-D003-42EA-9AE1-4A5CD87AC920}">
      <dgm:prSet/>
      <dgm:spPr/>
      <dgm:t>
        <a:bodyPr/>
        <a:lstStyle/>
        <a:p>
          <a:endParaRPr lang="en-GB"/>
        </a:p>
      </dgm:t>
    </dgm:pt>
    <dgm:pt modelId="{D54E8E0E-B278-4D44-8FAD-9AC895193C06}">
      <dgm:prSet custScaleX="223725" custLinFactNeighborX="45519" custLinFactNeighborY="-223"/>
      <dgm:spPr>
        <a:noFill/>
        <a:ln w="28575">
          <a:noFill/>
        </a:ln>
      </dgm:spPr>
      <dgm:t>
        <a:bodyPr/>
        <a:lstStyle/>
        <a:p>
          <a:endParaRPr lang="en-GB"/>
        </a:p>
      </dgm:t>
    </dgm:pt>
    <dgm:pt modelId="{446A4EAB-0899-41EF-B62A-1147D392F7C5}" type="parTrans" cxnId="{5EDB8E19-5ACC-4163-B0FF-04AA460137FF}">
      <dgm:prSet/>
      <dgm:spPr/>
      <dgm:t>
        <a:bodyPr/>
        <a:lstStyle/>
        <a:p>
          <a:endParaRPr lang="en-GB"/>
        </a:p>
      </dgm:t>
    </dgm:pt>
    <dgm:pt modelId="{06D1953D-9401-456E-8605-302FAD8D1E2B}" type="sibTrans" cxnId="{5EDB8E19-5ACC-4163-B0FF-04AA460137FF}">
      <dgm:prSet/>
      <dgm:spPr/>
      <dgm:t>
        <a:bodyPr/>
        <a:lstStyle/>
        <a:p>
          <a:endParaRPr lang="en-GB"/>
        </a:p>
      </dgm:t>
    </dgm:pt>
    <dgm:pt modelId="{70A3715A-7609-407B-AA8B-94B74654673C}">
      <dgm:prSet custScaleX="223725" custLinFactNeighborX="45519" custLinFactNeighborY="-223"/>
      <dgm:spPr/>
      <dgm:t>
        <a:bodyPr/>
        <a:lstStyle/>
        <a:p>
          <a:endParaRPr lang="en-GB"/>
        </a:p>
      </dgm:t>
    </dgm:pt>
    <dgm:pt modelId="{92CDC250-185F-415A-A6EF-4A5990ACF554}" type="parTrans" cxnId="{15C7D717-D8A3-4930-BDC9-6A336BA624FC}">
      <dgm:prSet/>
      <dgm:spPr/>
      <dgm:t>
        <a:bodyPr/>
        <a:lstStyle/>
        <a:p>
          <a:endParaRPr lang="en-GB"/>
        </a:p>
      </dgm:t>
    </dgm:pt>
    <dgm:pt modelId="{71EE957A-4412-4F1B-B31A-7F7496895038}" type="sibTrans" cxnId="{15C7D717-D8A3-4930-BDC9-6A336BA624FC}">
      <dgm:prSet/>
      <dgm:spPr/>
      <dgm:t>
        <a:bodyPr/>
        <a:lstStyle/>
        <a:p>
          <a:endParaRPr lang="en-GB"/>
        </a:p>
      </dgm:t>
    </dgm:pt>
    <dgm:pt modelId="{C021C3B5-21D4-4F2C-9C9E-5478363BF6D1}">
      <dgm:prSet custScaleX="223725" custLinFactNeighborX="45519" custLinFactNeighborY="-223"/>
      <dgm:spPr>
        <a:noFill/>
        <a:ln w="28575">
          <a:noFill/>
        </a:ln>
      </dgm:spPr>
      <dgm:t>
        <a:bodyPr/>
        <a:lstStyle/>
        <a:p>
          <a:pPr>
            <a:buClr>
              <a:srgbClr val="017900"/>
            </a:buClr>
            <a:buFont typeface="Wingdings" pitchFamily="2" charset="2"/>
            <a:buChar char="ü"/>
          </a:pPr>
          <a:endParaRPr lang="ro-RO">
            <a:solidFill>
              <a:srgbClr val="6A7D93"/>
            </a:solidFill>
            <a:latin typeface="Open Sans" panose="020B0606030504020204" pitchFamily="34" charset="0"/>
            <a:ea typeface="Open Sans" panose="020B0606030504020204" pitchFamily="34" charset="0"/>
            <a:cs typeface="Open Sans" panose="020B0606030504020204" pitchFamily="34" charset="0"/>
          </a:endParaRPr>
        </a:p>
      </dgm:t>
    </dgm:pt>
    <dgm:pt modelId="{E6035D1C-839D-4B66-BF6F-4622809148E9}" type="parTrans" cxnId="{5B629344-2DEB-46D7-92A7-FF7F14112126}">
      <dgm:prSet/>
      <dgm:spPr/>
      <dgm:t>
        <a:bodyPr/>
        <a:lstStyle/>
        <a:p>
          <a:endParaRPr lang="en-GB"/>
        </a:p>
      </dgm:t>
    </dgm:pt>
    <dgm:pt modelId="{5BD6FCBD-9BC7-4460-9B04-51CFD0C0CA24}" type="sibTrans" cxnId="{5B629344-2DEB-46D7-92A7-FF7F14112126}">
      <dgm:prSet/>
      <dgm:spPr/>
      <dgm:t>
        <a:bodyPr/>
        <a:lstStyle/>
        <a:p>
          <a:endParaRPr lang="en-GB"/>
        </a:p>
      </dgm:t>
    </dgm:pt>
    <dgm:pt modelId="{74C52300-E574-4F88-A5D5-8677347A2073}">
      <dgm:prSet custScaleX="223725" custLinFactNeighborX="45519" custLinFactNeighborY="-223"/>
      <dgm:spPr>
        <a:noFill/>
        <a:ln w="28575">
          <a:noFill/>
        </a:ln>
      </dgm:spPr>
      <dgm:t>
        <a:bodyPr/>
        <a:lstStyle/>
        <a:p>
          <a:endParaRPr lang="en-GB"/>
        </a:p>
      </dgm:t>
    </dgm:pt>
    <dgm:pt modelId="{C77C0978-AB11-41F9-9595-7E1CC7B75B09}" type="parTrans" cxnId="{C8D7EB9F-8311-471A-8F71-7A1836C4BB11}">
      <dgm:prSet/>
      <dgm:spPr/>
      <dgm:t>
        <a:bodyPr/>
        <a:lstStyle/>
        <a:p>
          <a:endParaRPr lang="en-GB"/>
        </a:p>
      </dgm:t>
    </dgm:pt>
    <dgm:pt modelId="{9BB588B2-211E-4562-820E-FA7F378D7F91}" type="sibTrans" cxnId="{C8D7EB9F-8311-471A-8F71-7A1836C4BB11}">
      <dgm:prSet/>
      <dgm:spPr/>
      <dgm:t>
        <a:bodyPr/>
        <a:lstStyle/>
        <a:p>
          <a:endParaRPr lang="en-GB"/>
        </a:p>
      </dgm:t>
    </dgm:pt>
    <dgm:pt modelId="{3C2D81FC-E184-4866-AAAD-253EB811379D}">
      <dgm:prSet custScaleX="223725" custLinFactNeighborX="45519" custLinFactNeighborY="-223"/>
      <dgm:spPr>
        <a:noFill/>
        <a:ln w="28575">
          <a:noFill/>
        </a:ln>
      </dgm:spPr>
      <dgm:t>
        <a:bodyPr/>
        <a:lstStyle/>
        <a:p>
          <a:endParaRPr lang="en-GB"/>
        </a:p>
      </dgm:t>
    </dgm:pt>
    <dgm:pt modelId="{16371590-D8F7-4455-ADCE-97B7656F5D83}" type="parTrans" cxnId="{49FBEF2E-F207-4547-AB12-6074B61409B4}">
      <dgm:prSet/>
      <dgm:spPr/>
      <dgm:t>
        <a:bodyPr/>
        <a:lstStyle/>
        <a:p>
          <a:endParaRPr lang="en-GB"/>
        </a:p>
      </dgm:t>
    </dgm:pt>
    <dgm:pt modelId="{D82478EA-5C7C-4FDE-9C59-37BF6DD73C10}" type="sibTrans" cxnId="{49FBEF2E-F207-4547-AB12-6074B61409B4}">
      <dgm:prSet/>
      <dgm:spPr/>
      <dgm:t>
        <a:bodyPr/>
        <a:lstStyle/>
        <a:p>
          <a:endParaRPr lang="en-GB"/>
        </a:p>
      </dgm:t>
    </dgm:pt>
    <dgm:pt modelId="{60095AE6-9B13-46BD-93A3-E5166155BED6}">
      <dgm:prSet custScaleX="223725" custLinFactNeighborX="45519" custLinFactNeighborY="-223"/>
      <dgm:spPr/>
      <dgm:t>
        <a:bodyPr/>
        <a:lstStyle/>
        <a:p>
          <a:endParaRPr lang="en-GB"/>
        </a:p>
      </dgm:t>
    </dgm:pt>
    <dgm:pt modelId="{0FF99462-946B-4F51-B546-098DC904C97C}" type="parTrans" cxnId="{0FE1348D-3323-4C36-B2BA-34E59C3B319D}">
      <dgm:prSet/>
      <dgm:spPr/>
      <dgm:t>
        <a:bodyPr/>
        <a:lstStyle/>
        <a:p>
          <a:endParaRPr lang="en-GB"/>
        </a:p>
      </dgm:t>
    </dgm:pt>
    <dgm:pt modelId="{B79C5175-6C72-4B5E-8BDF-18AFCF001B4D}" type="sibTrans" cxnId="{0FE1348D-3323-4C36-B2BA-34E59C3B319D}">
      <dgm:prSet/>
      <dgm:spPr/>
      <dgm:t>
        <a:bodyPr/>
        <a:lstStyle/>
        <a:p>
          <a:endParaRPr lang="en-GB"/>
        </a:p>
      </dgm:t>
    </dgm:pt>
    <dgm:pt modelId="{2E3AF08E-FDCE-4891-A8D1-79DB2E2EB95E}">
      <dgm:prSet custScaleX="223725" custLinFactNeighborX="45519" custLinFactNeighborY="-223"/>
      <dgm:spPr>
        <a:noFill/>
        <a:ln w="28575">
          <a:noFill/>
        </a:ln>
      </dgm:spPr>
      <dgm:t>
        <a:bodyPr/>
        <a:lstStyle/>
        <a:p>
          <a:pPr>
            <a:buClr>
              <a:srgbClr val="017900"/>
            </a:buClr>
            <a:buFont typeface="Wingdings" pitchFamily="2" charset="2"/>
            <a:buChar char="ü"/>
          </a:pPr>
          <a:endParaRPr lang="ro-RO">
            <a:solidFill>
              <a:srgbClr val="6A7D93"/>
            </a:solidFill>
            <a:latin typeface="Open Sans" panose="020B0606030504020204" pitchFamily="34" charset="0"/>
            <a:ea typeface="Open Sans" panose="020B0606030504020204" pitchFamily="34" charset="0"/>
            <a:cs typeface="Open Sans" panose="020B0606030504020204" pitchFamily="34" charset="0"/>
          </a:endParaRPr>
        </a:p>
      </dgm:t>
    </dgm:pt>
    <dgm:pt modelId="{6BB8F125-F0B6-42DE-8C6D-DC1A785CB8DD}" type="parTrans" cxnId="{D398C43B-69E5-47A2-AF0C-F3AA308842D7}">
      <dgm:prSet/>
      <dgm:spPr/>
      <dgm:t>
        <a:bodyPr/>
        <a:lstStyle/>
        <a:p>
          <a:endParaRPr lang="en-GB"/>
        </a:p>
      </dgm:t>
    </dgm:pt>
    <dgm:pt modelId="{71C70AC2-0BF6-4F69-9DE9-D2FC5D775076}" type="sibTrans" cxnId="{D398C43B-69E5-47A2-AF0C-F3AA308842D7}">
      <dgm:prSet/>
      <dgm:spPr/>
      <dgm:t>
        <a:bodyPr/>
        <a:lstStyle/>
        <a:p>
          <a:endParaRPr lang="en-GB"/>
        </a:p>
      </dgm:t>
    </dgm:pt>
    <dgm:pt modelId="{5EE14D6E-F5BA-4ED1-A072-6CECCCC888CE}">
      <dgm:prSet custScaleX="223725" custLinFactNeighborX="45519" custLinFactNeighborY="-223"/>
      <dgm:spPr>
        <a:noFill/>
        <a:ln w="28575">
          <a:noFill/>
        </a:ln>
      </dgm:spPr>
      <dgm:t>
        <a:bodyPr/>
        <a:lstStyle/>
        <a:p>
          <a:endParaRPr lang="en-GB"/>
        </a:p>
      </dgm:t>
    </dgm:pt>
    <dgm:pt modelId="{2B709D70-9161-459A-9846-383D598B2C8D}" type="parTrans" cxnId="{DBEE81F1-5403-4F17-913B-F63295290995}">
      <dgm:prSet/>
      <dgm:spPr/>
      <dgm:t>
        <a:bodyPr/>
        <a:lstStyle/>
        <a:p>
          <a:endParaRPr lang="en-GB"/>
        </a:p>
      </dgm:t>
    </dgm:pt>
    <dgm:pt modelId="{657602C7-C7B4-4FC2-AA6A-A11F40E1A886}" type="sibTrans" cxnId="{DBEE81F1-5403-4F17-913B-F63295290995}">
      <dgm:prSet/>
      <dgm:spPr/>
      <dgm:t>
        <a:bodyPr/>
        <a:lstStyle/>
        <a:p>
          <a:endParaRPr lang="en-GB"/>
        </a:p>
      </dgm:t>
    </dgm:pt>
    <dgm:pt modelId="{F1AA180C-61C6-4D79-AF45-6ADF092456BB}">
      <dgm:prSet custScaleX="223725" custLinFactNeighborX="45519" custLinFactNeighborY="-223"/>
      <dgm:spPr>
        <a:noFill/>
        <a:ln w="28575">
          <a:noFill/>
        </a:ln>
      </dgm:spPr>
      <dgm:t>
        <a:bodyPr/>
        <a:lstStyle/>
        <a:p>
          <a:endParaRPr lang="en-GB"/>
        </a:p>
      </dgm:t>
    </dgm:pt>
    <dgm:pt modelId="{4C852410-1190-462C-9E13-222981ACAD15}" type="parTrans" cxnId="{3DBDE75A-049A-4839-AE3F-979605358285}">
      <dgm:prSet/>
      <dgm:spPr/>
      <dgm:t>
        <a:bodyPr/>
        <a:lstStyle/>
        <a:p>
          <a:endParaRPr lang="en-GB"/>
        </a:p>
      </dgm:t>
    </dgm:pt>
    <dgm:pt modelId="{87AA71FA-3FDD-4A9B-9429-A59989F01F9A}" type="sibTrans" cxnId="{3DBDE75A-049A-4839-AE3F-979605358285}">
      <dgm:prSet/>
      <dgm:spPr/>
      <dgm:t>
        <a:bodyPr/>
        <a:lstStyle/>
        <a:p>
          <a:endParaRPr lang="en-GB"/>
        </a:p>
      </dgm:t>
    </dgm:pt>
    <dgm:pt modelId="{1178B073-6603-49A8-BD4B-5132D6CFFC3F}">
      <dgm:prSet custScaleX="223725" custLinFactNeighborX="45519" custLinFactNeighborY="-223"/>
      <dgm:spPr/>
      <dgm:t>
        <a:bodyPr/>
        <a:lstStyle/>
        <a:p>
          <a:endParaRPr lang="en-GB"/>
        </a:p>
      </dgm:t>
    </dgm:pt>
    <dgm:pt modelId="{9F3AB3C2-8944-4158-89A7-A547E576A4F5}" type="parTrans" cxnId="{5534745A-29C1-4722-815C-2C31C02AB707}">
      <dgm:prSet/>
      <dgm:spPr/>
      <dgm:t>
        <a:bodyPr/>
        <a:lstStyle/>
        <a:p>
          <a:endParaRPr lang="en-GB"/>
        </a:p>
      </dgm:t>
    </dgm:pt>
    <dgm:pt modelId="{F53F675F-712C-43FF-A3FC-3A84D6A16D2F}" type="sibTrans" cxnId="{5534745A-29C1-4722-815C-2C31C02AB707}">
      <dgm:prSet/>
      <dgm:spPr/>
      <dgm:t>
        <a:bodyPr/>
        <a:lstStyle/>
        <a:p>
          <a:endParaRPr lang="en-GB"/>
        </a:p>
      </dgm:t>
    </dgm:pt>
    <dgm:pt modelId="{E3C7ED0E-E382-45F0-90BA-BDC5CA765564}">
      <dgm:prSet custScaleX="223725" custLinFactNeighborX="45519" custLinFactNeighborY="-223"/>
      <dgm:spPr>
        <a:noFill/>
        <a:ln w="28575">
          <a:noFill/>
        </a:ln>
      </dgm:spPr>
      <dgm:t>
        <a:bodyPr/>
        <a:lstStyle/>
        <a:p>
          <a:pPr>
            <a:buClr>
              <a:srgbClr val="017900"/>
            </a:buClr>
            <a:buFont typeface="Wingdings" pitchFamily="2" charset="2"/>
            <a:buChar char="ü"/>
          </a:pPr>
          <a:endParaRPr lang="ro-RO">
            <a:solidFill>
              <a:srgbClr val="6A7D93"/>
            </a:solidFill>
            <a:latin typeface="Open Sans" panose="020B0606030504020204" pitchFamily="34" charset="0"/>
            <a:ea typeface="Open Sans" panose="020B0606030504020204" pitchFamily="34" charset="0"/>
            <a:cs typeface="Open Sans" panose="020B0606030504020204" pitchFamily="34" charset="0"/>
          </a:endParaRPr>
        </a:p>
      </dgm:t>
    </dgm:pt>
    <dgm:pt modelId="{5342D304-95C3-4C7C-95DA-97F2616CD024}" type="parTrans" cxnId="{9C0CA5D8-54AE-41A4-BC33-E4F7613C93E7}">
      <dgm:prSet/>
      <dgm:spPr/>
      <dgm:t>
        <a:bodyPr/>
        <a:lstStyle/>
        <a:p>
          <a:endParaRPr lang="en-GB"/>
        </a:p>
      </dgm:t>
    </dgm:pt>
    <dgm:pt modelId="{A9B920CB-02A8-4035-A97D-B4B2368947E7}" type="sibTrans" cxnId="{9C0CA5D8-54AE-41A4-BC33-E4F7613C93E7}">
      <dgm:prSet/>
      <dgm:spPr/>
      <dgm:t>
        <a:bodyPr/>
        <a:lstStyle/>
        <a:p>
          <a:endParaRPr lang="en-GB"/>
        </a:p>
      </dgm:t>
    </dgm:pt>
    <dgm:pt modelId="{541015A0-EDDC-4995-90C3-9FBA0334E31F}">
      <dgm:prSet custScaleX="223725" custLinFactNeighborX="72980" custLinFactNeighborY="2417"/>
      <dgm:spPr>
        <a:noFill/>
        <a:ln w="28575">
          <a:noFill/>
        </a:ln>
      </dgm:spPr>
      <dgm:t>
        <a:bodyPr/>
        <a:lstStyle/>
        <a:p>
          <a:endParaRPr lang="en-GB"/>
        </a:p>
      </dgm:t>
    </dgm:pt>
    <dgm:pt modelId="{FD35FBDA-86AC-4226-9E8C-F2F980267F26}" type="parTrans" cxnId="{FB15AE2F-A934-4622-BA74-D46A6E559811}">
      <dgm:prSet/>
      <dgm:spPr/>
      <dgm:t>
        <a:bodyPr/>
        <a:lstStyle/>
        <a:p>
          <a:endParaRPr lang="en-GB"/>
        </a:p>
      </dgm:t>
    </dgm:pt>
    <dgm:pt modelId="{90C4EFD8-492A-462A-9753-85F5051F6AE7}" type="sibTrans" cxnId="{FB15AE2F-A934-4622-BA74-D46A6E559811}">
      <dgm:prSet/>
      <dgm:spPr/>
      <dgm:t>
        <a:bodyPr/>
        <a:lstStyle/>
        <a:p>
          <a:endParaRPr lang="en-GB"/>
        </a:p>
      </dgm:t>
    </dgm:pt>
    <dgm:pt modelId="{164E566D-FE4D-42CF-9932-A681FEF3EEAF}">
      <dgm:prSet custScaleX="223725" custLinFactNeighborX="72980" custLinFactNeighborY="2417"/>
      <dgm:spPr>
        <a:noFill/>
        <a:ln w="28575">
          <a:noFill/>
        </a:ln>
      </dgm:spPr>
      <dgm:t>
        <a:bodyPr/>
        <a:lstStyle/>
        <a:p>
          <a:endParaRPr lang="en-GB"/>
        </a:p>
      </dgm:t>
    </dgm:pt>
    <dgm:pt modelId="{0E320CE7-B643-4D49-99D6-C73A19D284BE}" type="parTrans" cxnId="{BD0CF830-A5AB-4F2D-99A0-12E92E0184DE}">
      <dgm:prSet/>
      <dgm:spPr/>
      <dgm:t>
        <a:bodyPr/>
        <a:lstStyle/>
        <a:p>
          <a:endParaRPr lang="en-GB"/>
        </a:p>
      </dgm:t>
    </dgm:pt>
    <dgm:pt modelId="{27D470FB-09D3-4714-B2BB-579A9D23B859}" type="sibTrans" cxnId="{BD0CF830-A5AB-4F2D-99A0-12E92E0184DE}">
      <dgm:prSet/>
      <dgm:spPr/>
      <dgm:t>
        <a:bodyPr/>
        <a:lstStyle/>
        <a:p>
          <a:endParaRPr lang="en-GB"/>
        </a:p>
      </dgm:t>
    </dgm:pt>
    <dgm:pt modelId="{2F5C4072-690C-44B9-A7E9-4A3754A9BDB5}">
      <dgm:prSet custScaleX="223725" custLinFactNeighborX="72980" custLinFactNeighborY="2417"/>
      <dgm:spPr/>
      <dgm:t>
        <a:bodyPr/>
        <a:lstStyle/>
        <a:p>
          <a:endParaRPr lang="en-GB"/>
        </a:p>
      </dgm:t>
    </dgm:pt>
    <dgm:pt modelId="{F2AA7F6A-21CD-463D-A2A9-9A7379006445}" type="parTrans" cxnId="{67F4EBA5-24A4-4274-A89E-D1078C800524}">
      <dgm:prSet/>
      <dgm:spPr/>
      <dgm:t>
        <a:bodyPr/>
        <a:lstStyle/>
        <a:p>
          <a:endParaRPr lang="en-GB"/>
        </a:p>
      </dgm:t>
    </dgm:pt>
    <dgm:pt modelId="{48463279-D5F4-4EAA-8C58-6EBBE890A061}" type="sibTrans" cxnId="{67F4EBA5-24A4-4274-A89E-D1078C800524}">
      <dgm:prSet/>
      <dgm:spPr/>
      <dgm:t>
        <a:bodyPr/>
        <a:lstStyle/>
        <a:p>
          <a:endParaRPr lang="en-GB"/>
        </a:p>
      </dgm:t>
    </dgm:pt>
    <dgm:pt modelId="{7DF34393-14C0-4B7E-9353-C8DC1606138D}">
      <dgm:prSet custScaleX="223725" custLinFactNeighborX="72980" custLinFactNeighborY="2417"/>
      <dgm:spPr>
        <a:noFill/>
        <a:ln w="28575">
          <a:noFill/>
        </a:ln>
      </dgm:spPr>
      <dgm:t>
        <a:bodyPr/>
        <a:lstStyle/>
        <a:p>
          <a:pPr>
            <a:buClr>
              <a:srgbClr val="017900"/>
            </a:buClr>
            <a:buFont typeface="Wingdings" pitchFamily="2" charset="2"/>
            <a:buChar char="ü"/>
          </a:pPr>
          <a:endParaRPr lang="ro-RO">
            <a:solidFill>
              <a:srgbClr val="6A7D93"/>
            </a:solidFill>
            <a:latin typeface="Open Sans" panose="020B0606030504020204" pitchFamily="34" charset="0"/>
            <a:ea typeface="Open Sans" panose="020B0606030504020204" pitchFamily="34" charset="0"/>
            <a:cs typeface="Open Sans" panose="020B0606030504020204" pitchFamily="34" charset="0"/>
          </a:endParaRPr>
        </a:p>
      </dgm:t>
    </dgm:pt>
    <dgm:pt modelId="{2C6F6DB2-B863-4C36-9DA5-C84B9BB356CA}" type="parTrans" cxnId="{BF0650A6-1CCE-4221-A152-A4169FAB8A53}">
      <dgm:prSet/>
      <dgm:spPr/>
      <dgm:t>
        <a:bodyPr/>
        <a:lstStyle/>
        <a:p>
          <a:endParaRPr lang="en-GB"/>
        </a:p>
      </dgm:t>
    </dgm:pt>
    <dgm:pt modelId="{1C686642-B462-4948-99E1-E0F83F36F5AB}" type="sibTrans" cxnId="{BF0650A6-1CCE-4221-A152-A4169FAB8A53}">
      <dgm:prSet/>
      <dgm:spPr/>
      <dgm:t>
        <a:bodyPr/>
        <a:lstStyle/>
        <a:p>
          <a:endParaRPr lang="en-GB"/>
        </a:p>
      </dgm:t>
    </dgm:pt>
    <dgm:pt modelId="{7CAB84C8-B36C-9F43-854A-1DE5C81512E5}" type="pres">
      <dgm:prSet presAssocID="{86C2B834-2156-2A45-AC22-100BD10D168A}" presName="cycleMatrixDiagram" presStyleCnt="0">
        <dgm:presLayoutVars>
          <dgm:chMax val="1"/>
          <dgm:dir/>
          <dgm:animLvl val="lvl"/>
          <dgm:resizeHandles val="exact"/>
        </dgm:presLayoutVars>
      </dgm:prSet>
      <dgm:spPr/>
    </dgm:pt>
    <dgm:pt modelId="{C2070D50-70F2-B443-AAB4-DD969E899F77}" type="pres">
      <dgm:prSet presAssocID="{86C2B834-2156-2A45-AC22-100BD10D168A}" presName="children" presStyleCnt="0"/>
      <dgm:spPr/>
    </dgm:pt>
    <dgm:pt modelId="{5F41DB7C-897E-944E-B62A-AD49192521BA}" type="pres">
      <dgm:prSet presAssocID="{86C2B834-2156-2A45-AC22-100BD10D168A}" presName="child1group" presStyleCnt="0"/>
      <dgm:spPr/>
    </dgm:pt>
    <dgm:pt modelId="{962FA28A-ABC5-D045-BD24-6434B7C223FF}" type="pres">
      <dgm:prSet presAssocID="{86C2B834-2156-2A45-AC22-100BD10D168A}" presName="child1" presStyleLbl="bgAcc1" presStyleIdx="0" presStyleCnt="1" custScaleX="222133" custLinFactNeighborX="-68221" custLinFactNeighborY="3165"/>
      <dgm:spPr/>
    </dgm:pt>
    <dgm:pt modelId="{E8127C7D-9AE0-6C46-894D-29B8BFB7AFD4}" type="pres">
      <dgm:prSet presAssocID="{86C2B834-2156-2A45-AC22-100BD10D168A}" presName="child1Text" presStyleLbl="bgAcc1" presStyleIdx="0" presStyleCnt="1">
        <dgm:presLayoutVars>
          <dgm:bulletEnabled val="1"/>
        </dgm:presLayoutVars>
      </dgm:prSet>
      <dgm:spPr/>
    </dgm:pt>
    <dgm:pt modelId="{66257CF6-D66C-DD44-8AF4-18599E0DEECB}" type="pres">
      <dgm:prSet presAssocID="{86C2B834-2156-2A45-AC22-100BD10D168A}" presName="childPlaceholder" presStyleCnt="0"/>
      <dgm:spPr/>
    </dgm:pt>
    <dgm:pt modelId="{40EFCA4F-96CB-5345-B655-306F921D007B}" type="pres">
      <dgm:prSet presAssocID="{86C2B834-2156-2A45-AC22-100BD10D168A}" presName="circle" presStyleCnt="0"/>
      <dgm:spPr/>
    </dgm:pt>
    <dgm:pt modelId="{DC5D33B2-A552-624D-A6B8-52ED3B8F8200}" type="pres">
      <dgm:prSet presAssocID="{86C2B834-2156-2A45-AC22-100BD10D168A}" presName="quadrant1" presStyleLbl="node1" presStyleIdx="0" presStyleCnt="4" custLinFactNeighborX="-6773" custLinFactNeighborY="-11553">
        <dgm:presLayoutVars>
          <dgm:chMax val="1"/>
          <dgm:bulletEnabled val="1"/>
        </dgm:presLayoutVars>
      </dgm:prSet>
      <dgm:spPr/>
    </dgm:pt>
    <dgm:pt modelId="{BFBF04AD-671D-2847-A2C1-B32C8A5956C1}" type="pres">
      <dgm:prSet presAssocID="{86C2B834-2156-2A45-AC22-100BD10D168A}" presName="quadrant2" presStyleLbl="node1" presStyleIdx="1" presStyleCnt="4" custLinFactNeighborX="3362" custLinFactNeighborY="-11553">
        <dgm:presLayoutVars>
          <dgm:chMax val="1"/>
          <dgm:bulletEnabled val="1"/>
        </dgm:presLayoutVars>
      </dgm:prSet>
      <dgm:spPr/>
    </dgm:pt>
    <dgm:pt modelId="{094D4585-AFCF-2D41-ACFA-CC943D5BF783}" type="pres">
      <dgm:prSet presAssocID="{86C2B834-2156-2A45-AC22-100BD10D168A}" presName="quadrant3" presStyleLbl="node1" presStyleIdx="2" presStyleCnt="4" custLinFactNeighborX="3362" custLinFactNeighborY="-13601">
        <dgm:presLayoutVars>
          <dgm:chMax val="1"/>
          <dgm:bulletEnabled val="1"/>
        </dgm:presLayoutVars>
      </dgm:prSet>
      <dgm:spPr/>
    </dgm:pt>
    <dgm:pt modelId="{B8B1FFDD-90FD-F24B-A770-8BBFB7DB5A91}" type="pres">
      <dgm:prSet presAssocID="{86C2B834-2156-2A45-AC22-100BD10D168A}" presName="quadrant4" presStyleLbl="node1" presStyleIdx="3" presStyleCnt="4" custLinFactNeighborX="-3266" custLinFactNeighborY="-12789">
        <dgm:presLayoutVars>
          <dgm:chMax val="1"/>
          <dgm:bulletEnabled val="1"/>
        </dgm:presLayoutVars>
      </dgm:prSet>
      <dgm:spPr/>
    </dgm:pt>
    <dgm:pt modelId="{627F441B-022D-1A41-8F39-92049271479E}" type="pres">
      <dgm:prSet presAssocID="{86C2B834-2156-2A45-AC22-100BD10D168A}" presName="quadrantPlaceholder" presStyleCnt="0"/>
      <dgm:spPr/>
    </dgm:pt>
    <dgm:pt modelId="{C78502AE-9105-8349-85BA-BFF6350D4A4D}" type="pres">
      <dgm:prSet presAssocID="{86C2B834-2156-2A45-AC22-100BD10D168A}" presName="center1" presStyleLbl="fgShp" presStyleIdx="0" presStyleCnt="2" custScaleX="444" custScaleY="511"/>
      <dgm:spPr/>
    </dgm:pt>
    <dgm:pt modelId="{25341D9A-A8BA-0343-8ADB-B0DD9FB6C29F}" type="pres">
      <dgm:prSet presAssocID="{86C2B834-2156-2A45-AC22-100BD10D168A}" presName="center2" presStyleLbl="fgShp" presStyleIdx="1" presStyleCnt="2" custScaleX="444" custScaleY="511"/>
      <dgm:spPr/>
    </dgm:pt>
  </dgm:ptLst>
  <dgm:cxnLst>
    <dgm:cxn modelId="{15C7D717-D8A3-4930-BDC9-6A336BA624FC}" srcId="{86C2B834-2156-2A45-AC22-100BD10D168A}" destId="{70A3715A-7609-407B-AA8B-94B74654673C}" srcOrd="6" destOrd="0" parTransId="{92CDC250-185F-415A-A6EF-4A5990ACF554}" sibTransId="{71EE957A-4412-4F1B-B31A-7F7496895038}"/>
    <dgm:cxn modelId="{5EDB8E19-5ACC-4163-B0FF-04AA460137FF}" srcId="{86C2B834-2156-2A45-AC22-100BD10D168A}" destId="{D54E8E0E-B278-4D44-8FAD-9AC895193C06}" srcOrd="5" destOrd="0" parTransId="{446A4EAB-0899-41EF-B62A-1147D392F7C5}" sibTransId="{06D1953D-9401-456E-8605-302FAD8D1E2B}"/>
    <dgm:cxn modelId="{821C841F-8B75-8145-AE99-498B98AE662C}" srcId="{86C2B834-2156-2A45-AC22-100BD10D168A}" destId="{48F83283-4E17-BE4A-A324-BAF71963AEBE}" srcOrd="2" destOrd="0" parTransId="{287DF9EF-36D2-4341-B75A-1053C16A4441}" sibTransId="{42AF41B1-6FA9-A54B-B73E-A191DB5759C3}"/>
    <dgm:cxn modelId="{49FBEF2E-F207-4547-AB12-6074B61409B4}" srcId="{86C2B834-2156-2A45-AC22-100BD10D168A}" destId="{3C2D81FC-E184-4866-AAAD-253EB811379D}" srcOrd="9" destOrd="0" parTransId="{16371590-D8F7-4455-ADCE-97B7656F5D83}" sibTransId="{D82478EA-5C7C-4FDE-9C59-37BF6DD73C10}"/>
    <dgm:cxn modelId="{FB15AE2F-A934-4622-BA74-D46A6E559811}" srcId="{86C2B834-2156-2A45-AC22-100BD10D168A}" destId="{541015A0-EDDC-4995-90C3-9FBA0334E31F}" srcOrd="16" destOrd="0" parTransId="{FD35FBDA-86AC-4226-9E8C-F2F980267F26}" sibTransId="{90C4EFD8-492A-462A-9753-85F5051F6AE7}"/>
    <dgm:cxn modelId="{BD0CF830-A5AB-4F2D-99A0-12E92E0184DE}" srcId="{86C2B834-2156-2A45-AC22-100BD10D168A}" destId="{164E566D-FE4D-42CF-9932-A681FEF3EEAF}" srcOrd="17" destOrd="0" parTransId="{0E320CE7-B643-4D49-99D6-C73A19D284BE}" sibTransId="{27D470FB-09D3-4714-B2BB-579A9D23B859}"/>
    <dgm:cxn modelId="{D398C43B-69E5-47A2-AF0C-F3AA308842D7}" srcId="{86C2B834-2156-2A45-AC22-100BD10D168A}" destId="{2E3AF08E-FDCE-4891-A8D1-79DB2E2EB95E}" srcOrd="11" destOrd="0" parTransId="{6BB8F125-F0B6-42DE-8C6D-DC1A785CB8DD}" sibTransId="{71C70AC2-0BF6-4F69-9DE9-D2FC5D775076}"/>
    <dgm:cxn modelId="{5B629344-2DEB-46D7-92A7-FF7F14112126}" srcId="{86C2B834-2156-2A45-AC22-100BD10D168A}" destId="{C021C3B5-21D4-4F2C-9C9E-5478363BF6D1}" srcOrd="7" destOrd="0" parTransId="{E6035D1C-839D-4B66-BF6F-4622809148E9}" sibTransId="{5BD6FCBD-9BC7-4460-9B04-51CFD0C0CA24}"/>
    <dgm:cxn modelId="{6419F666-8068-7D4E-8AEC-25FF692112DC}" type="presOf" srcId="{15D52121-1B5E-2B48-9304-D6E882CA6FE4}" destId="{DC5D33B2-A552-624D-A6B8-52ED3B8F8200}" srcOrd="0" destOrd="0" presId="urn:microsoft.com/office/officeart/2005/8/layout/cycle4"/>
    <dgm:cxn modelId="{F1578A55-9206-474D-8B8E-C333482E9E89}" srcId="{86C2B834-2156-2A45-AC22-100BD10D168A}" destId="{4DA2D96D-674E-CB48-B10D-0410270DB197}" srcOrd="1" destOrd="0" parTransId="{92ECBB4B-BEFF-684C-BC15-C91B0D3205B3}" sibTransId="{70CE8CF4-1CC7-C744-8F76-5D964D330BEC}"/>
    <dgm:cxn modelId="{5534745A-29C1-4722-815C-2C31C02AB707}" srcId="{86C2B834-2156-2A45-AC22-100BD10D168A}" destId="{1178B073-6603-49A8-BD4B-5132D6CFFC3F}" srcOrd="14" destOrd="0" parTransId="{9F3AB3C2-8944-4158-89A7-A547E576A4F5}" sibTransId="{F53F675F-712C-43FF-A3FC-3A84D6A16D2F}"/>
    <dgm:cxn modelId="{283A975A-D003-42EA-9AE1-4A5CD87AC920}" srcId="{86C2B834-2156-2A45-AC22-100BD10D168A}" destId="{D4575264-A647-43FF-81EC-1AB2AB8BB287}" srcOrd="4" destOrd="0" parTransId="{5D372A26-2997-4407-9A66-0D283F30138F}" sibTransId="{7FB537B9-2D2F-4BBC-97E0-33E0F12B01A1}"/>
    <dgm:cxn modelId="{3DBDE75A-049A-4839-AE3F-979605358285}" srcId="{86C2B834-2156-2A45-AC22-100BD10D168A}" destId="{F1AA180C-61C6-4D79-AF45-6ADF092456BB}" srcOrd="13" destOrd="0" parTransId="{4C852410-1190-462C-9E13-222981ACAD15}" sibTransId="{87AA71FA-3FDD-4A9B-9429-A59989F01F9A}"/>
    <dgm:cxn modelId="{852D5E7F-7843-4433-B716-6CA16E79209A}" type="presOf" srcId="{CC1A749F-8ED4-4F8A-B8D2-CDDEACEE9925}" destId="{962FA28A-ABC5-D045-BD24-6434B7C223FF}" srcOrd="0" destOrd="1" presId="urn:microsoft.com/office/officeart/2005/8/layout/cycle4"/>
    <dgm:cxn modelId="{FA663885-5E53-3445-AA8F-E54725CD60E0}" type="presOf" srcId="{48F83283-4E17-BE4A-A324-BAF71963AEBE}" destId="{094D4585-AFCF-2D41-ACFA-CC943D5BF783}" srcOrd="0" destOrd="0" presId="urn:microsoft.com/office/officeart/2005/8/layout/cycle4"/>
    <dgm:cxn modelId="{7DE59A87-376B-3847-A4BC-E869F253933C}" type="presOf" srcId="{86C2B834-2156-2A45-AC22-100BD10D168A}" destId="{7CAB84C8-B36C-9F43-854A-1DE5C81512E5}" srcOrd="0" destOrd="0" presId="urn:microsoft.com/office/officeart/2005/8/layout/cycle4"/>
    <dgm:cxn modelId="{AE46848A-4DD0-FC48-80DB-73FDF0393E81}" type="presOf" srcId="{B72DE8B0-AAEE-364A-85E0-3C9BE16B2216}" destId="{E8127C7D-9AE0-6C46-894D-29B8BFB7AFD4}" srcOrd="1" destOrd="0" presId="urn:microsoft.com/office/officeart/2005/8/layout/cycle4"/>
    <dgm:cxn modelId="{0FE1348D-3323-4C36-B2BA-34E59C3B319D}" srcId="{86C2B834-2156-2A45-AC22-100BD10D168A}" destId="{60095AE6-9B13-46BD-93A3-E5166155BED6}" srcOrd="10" destOrd="0" parTransId="{0FF99462-946B-4F51-B546-098DC904C97C}" sibTransId="{B79C5175-6C72-4B5E-8BDF-18AFCF001B4D}"/>
    <dgm:cxn modelId="{1088BC90-CB86-384F-BE15-E1C6F2AA03C6}" type="presOf" srcId="{B72DE8B0-AAEE-364A-85E0-3C9BE16B2216}" destId="{962FA28A-ABC5-D045-BD24-6434B7C223FF}" srcOrd="0" destOrd="0" presId="urn:microsoft.com/office/officeart/2005/8/layout/cycle4"/>
    <dgm:cxn modelId="{C8D7EB9F-8311-471A-8F71-7A1836C4BB11}" srcId="{86C2B834-2156-2A45-AC22-100BD10D168A}" destId="{74C52300-E574-4F88-A5D5-8677347A2073}" srcOrd="8" destOrd="0" parTransId="{C77C0978-AB11-41F9-9595-7E1CC7B75B09}" sibTransId="{9BB588B2-211E-4562-820E-FA7F378D7F91}"/>
    <dgm:cxn modelId="{9D0295A2-71E5-A64E-A47F-C85B6BA00AA3}" srcId="{15D52121-1B5E-2B48-9304-D6E882CA6FE4}" destId="{B72DE8B0-AAEE-364A-85E0-3C9BE16B2216}" srcOrd="0" destOrd="0" parTransId="{4C0AA3D3-2862-BB41-A536-3D833C06BAEF}" sibTransId="{B22D1D4A-16E6-5545-BB59-E255510E3493}"/>
    <dgm:cxn modelId="{67F4EBA5-24A4-4274-A89E-D1078C800524}" srcId="{86C2B834-2156-2A45-AC22-100BD10D168A}" destId="{2F5C4072-690C-44B9-A7E9-4A3754A9BDB5}" srcOrd="18" destOrd="0" parTransId="{F2AA7F6A-21CD-463D-A2A9-9A7379006445}" sibTransId="{48463279-D5F4-4EAA-8C58-6EBBE890A061}"/>
    <dgm:cxn modelId="{29B961A6-E273-1242-BA49-F4EA13EFC4AD}" srcId="{86C2B834-2156-2A45-AC22-100BD10D168A}" destId="{BE6A2F12-5DF4-A54A-B5A1-D38660DB9548}" srcOrd="3" destOrd="0" parTransId="{7F9B289F-DC48-5B48-8500-0474B9EFA371}" sibTransId="{D62C54BF-DBE6-3A49-AE9D-BD21A551D2D0}"/>
    <dgm:cxn modelId="{BF0650A6-1CCE-4221-A152-A4169FAB8A53}" srcId="{86C2B834-2156-2A45-AC22-100BD10D168A}" destId="{7DF34393-14C0-4B7E-9353-C8DC1606138D}" srcOrd="19" destOrd="0" parTransId="{2C6F6DB2-B863-4C36-9DA5-C84B9BB356CA}" sibTransId="{1C686642-B462-4948-99E1-E0F83F36F5AB}"/>
    <dgm:cxn modelId="{D20ED6B0-32DA-475B-99BF-72179200CC84}" type="presOf" srcId="{CC1A749F-8ED4-4F8A-B8D2-CDDEACEE9925}" destId="{E8127C7D-9AE0-6C46-894D-29B8BFB7AFD4}" srcOrd="1" destOrd="1" presId="urn:microsoft.com/office/officeart/2005/8/layout/cycle4"/>
    <dgm:cxn modelId="{C3D926B3-00BC-4079-9F20-947736B07880}" srcId="{15D52121-1B5E-2B48-9304-D6E882CA6FE4}" destId="{CC1A749F-8ED4-4F8A-B8D2-CDDEACEE9925}" srcOrd="1" destOrd="0" parTransId="{75EDBBB0-0176-42CD-A304-669D99972B90}" sibTransId="{73D15164-08D7-41D7-AE31-E9AFEEC50371}"/>
    <dgm:cxn modelId="{9C0CA5D8-54AE-41A4-BC33-E4F7613C93E7}" srcId="{86C2B834-2156-2A45-AC22-100BD10D168A}" destId="{E3C7ED0E-E382-45F0-90BA-BDC5CA765564}" srcOrd="15" destOrd="0" parTransId="{5342D304-95C3-4C7C-95DA-97F2616CD024}" sibTransId="{A9B920CB-02A8-4035-A97D-B4B2368947E7}"/>
    <dgm:cxn modelId="{1C1BDADE-9543-AF42-A7D1-9F7F81C9CDB5}" type="presOf" srcId="{4DA2D96D-674E-CB48-B10D-0410270DB197}" destId="{BFBF04AD-671D-2847-A2C1-B32C8A5956C1}" srcOrd="0" destOrd="0" presId="urn:microsoft.com/office/officeart/2005/8/layout/cycle4"/>
    <dgm:cxn modelId="{4D19C3E8-2E6B-5348-BF3E-1487F04D4F8A}" srcId="{86C2B834-2156-2A45-AC22-100BD10D168A}" destId="{15D52121-1B5E-2B48-9304-D6E882CA6FE4}" srcOrd="0" destOrd="0" parTransId="{7A204F50-64DF-7149-936F-B13830AE05AA}" sibTransId="{909BCA8C-166D-BB47-BC1D-9E554DE5E509}"/>
    <dgm:cxn modelId="{537B8EEF-E0C6-BC47-B850-96890933A701}" type="presOf" srcId="{BE6A2F12-5DF4-A54A-B5A1-D38660DB9548}" destId="{B8B1FFDD-90FD-F24B-A770-8BBFB7DB5A91}" srcOrd="0" destOrd="0" presId="urn:microsoft.com/office/officeart/2005/8/layout/cycle4"/>
    <dgm:cxn modelId="{DBEE81F1-5403-4F17-913B-F63295290995}" srcId="{86C2B834-2156-2A45-AC22-100BD10D168A}" destId="{5EE14D6E-F5BA-4ED1-A072-6CECCCC888CE}" srcOrd="12" destOrd="0" parTransId="{2B709D70-9161-459A-9846-383D598B2C8D}" sibTransId="{657602C7-C7B4-4FC2-AA6A-A11F40E1A886}"/>
    <dgm:cxn modelId="{A76560AB-1335-5143-90E8-4007325634DA}" type="presParOf" srcId="{7CAB84C8-B36C-9F43-854A-1DE5C81512E5}" destId="{C2070D50-70F2-B443-AAB4-DD969E899F77}" srcOrd="0" destOrd="0" presId="urn:microsoft.com/office/officeart/2005/8/layout/cycle4"/>
    <dgm:cxn modelId="{B6994A70-789F-4A4D-BF6E-E571FE3014E3}" type="presParOf" srcId="{C2070D50-70F2-B443-AAB4-DD969E899F77}" destId="{5F41DB7C-897E-944E-B62A-AD49192521BA}" srcOrd="0" destOrd="0" presId="urn:microsoft.com/office/officeart/2005/8/layout/cycle4"/>
    <dgm:cxn modelId="{39B86535-F078-4141-983F-9EB79EFA07D0}" type="presParOf" srcId="{5F41DB7C-897E-944E-B62A-AD49192521BA}" destId="{962FA28A-ABC5-D045-BD24-6434B7C223FF}" srcOrd="0" destOrd="0" presId="urn:microsoft.com/office/officeart/2005/8/layout/cycle4"/>
    <dgm:cxn modelId="{B60C0BB4-8122-A148-860C-7B9EAA6AA61B}" type="presParOf" srcId="{5F41DB7C-897E-944E-B62A-AD49192521BA}" destId="{E8127C7D-9AE0-6C46-894D-29B8BFB7AFD4}" srcOrd="1" destOrd="0" presId="urn:microsoft.com/office/officeart/2005/8/layout/cycle4"/>
    <dgm:cxn modelId="{B27A24AF-FB5D-CC46-8CA1-A473AA6B025A}" type="presParOf" srcId="{C2070D50-70F2-B443-AAB4-DD969E899F77}" destId="{66257CF6-D66C-DD44-8AF4-18599E0DEECB}" srcOrd="1" destOrd="0" presId="urn:microsoft.com/office/officeart/2005/8/layout/cycle4"/>
    <dgm:cxn modelId="{F06E0D35-9848-344F-8E71-0553803F48F5}" type="presParOf" srcId="{7CAB84C8-B36C-9F43-854A-1DE5C81512E5}" destId="{40EFCA4F-96CB-5345-B655-306F921D007B}" srcOrd="1" destOrd="0" presId="urn:microsoft.com/office/officeart/2005/8/layout/cycle4"/>
    <dgm:cxn modelId="{9437F5D4-E71B-5F4C-8FFF-917262D169BD}" type="presParOf" srcId="{40EFCA4F-96CB-5345-B655-306F921D007B}" destId="{DC5D33B2-A552-624D-A6B8-52ED3B8F8200}" srcOrd="0" destOrd="0" presId="urn:microsoft.com/office/officeart/2005/8/layout/cycle4"/>
    <dgm:cxn modelId="{30C57173-4416-834B-8CE4-270D183CEA0C}" type="presParOf" srcId="{40EFCA4F-96CB-5345-B655-306F921D007B}" destId="{BFBF04AD-671D-2847-A2C1-B32C8A5956C1}" srcOrd="1" destOrd="0" presId="urn:microsoft.com/office/officeart/2005/8/layout/cycle4"/>
    <dgm:cxn modelId="{6DAAA82B-2114-7A46-A0F8-9B38005B6760}" type="presParOf" srcId="{40EFCA4F-96CB-5345-B655-306F921D007B}" destId="{094D4585-AFCF-2D41-ACFA-CC943D5BF783}" srcOrd="2" destOrd="0" presId="urn:microsoft.com/office/officeart/2005/8/layout/cycle4"/>
    <dgm:cxn modelId="{BFA64284-9D5F-D54D-A391-E7043C0BA7BA}" type="presParOf" srcId="{40EFCA4F-96CB-5345-B655-306F921D007B}" destId="{B8B1FFDD-90FD-F24B-A770-8BBFB7DB5A91}" srcOrd="3" destOrd="0" presId="urn:microsoft.com/office/officeart/2005/8/layout/cycle4"/>
    <dgm:cxn modelId="{578DD4A8-B1E8-514F-970B-3C32FCC9FD36}" type="presParOf" srcId="{40EFCA4F-96CB-5345-B655-306F921D007B}" destId="{627F441B-022D-1A41-8F39-92049271479E}" srcOrd="4" destOrd="0" presId="urn:microsoft.com/office/officeart/2005/8/layout/cycle4"/>
    <dgm:cxn modelId="{3172513E-F79B-214C-843F-58048F6CB789}" type="presParOf" srcId="{7CAB84C8-B36C-9F43-854A-1DE5C81512E5}" destId="{C78502AE-9105-8349-85BA-BFF6350D4A4D}" srcOrd="2" destOrd="0" presId="urn:microsoft.com/office/officeart/2005/8/layout/cycle4"/>
    <dgm:cxn modelId="{1E0A29BB-89FF-DD4A-883A-7CF454860A44}" type="presParOf" srcId="{7CAB84C8-B36C-9F43-854A-1DE5C81512E5}" destId="{25341D9A-A8BA-0343-8ADB-B0DD9FB6C29F}"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867E30-2FCE-4876-9EC8-E00067211D9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D19FBCF-81A6-404D-B4B0-A2F7D019541A}">
      <dgm:prSet/>
      <dgm:spPr>
        <a:ln>
          <a:solidFill>
            <a:srgbClr val="017900"/>
          </a:solidFill>
        </a:ln>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OVER 300.000 LITERS PER DAY</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67D6569-F9EF-4DCB-81DE-546EE17AA92F}" type="parTrans" cxnId="{7242A124-D0F9-4FA7-9E7C-D38C37CBFDD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D27EE59-C865-44BF-BE55-6CDFAD5660C1}" type="sibTrans" cxnId="{7242A124-D0F9-4FA7-9E7C-D38C37CBFDDB}">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793398D-5C17-40BF-8062-71E44A81AEBE}">
      <dgm:prSet/>
      <dgm:spPr>
        <a:ln>
          <a:solidFill>
            <a:srgbClr val="017900"/>
          </a:solidFill>
        </a:ln>
      </dgm:spPr>
      <dgm:t>
        <a:bodyPr/>
        <a:lstStyle/>
        <a:p>
          <a:r>
            <a:rPr lang="en-US" b="0">
              <a:latin typeface="Open Sans" panose="020B0606030504020204" pitchFamily="34" charset="0"/>
              <a:ea typeface="Open Sans" panose="020B0606030504020204" pitchFamily="34" charset="0"/>
              <a:cs typeface="Open Sans" panose="020B0606030504020204" pitchFamily="34" charset="0"/>
            </a:rPr>
            <a:t> </a:t>
          </a:r>
          <a:r>
            <a:rPr lang="en-US" b="1">
              <a:latin typeface="Open Sans" panose="020B0606030504020204" pitchFamily="34" charset="0"/>
              <a:ea typeface="Open Sans" panose="020B0606030504020204" pitchFamily="34" charset="0"/>
              <a:cs typeface="Open Sans" panose="020B0606030504020204" pitchFamily="34" charset="0"/>
            </a:rPr>
            <a:t>THE 4 DAIRY FARMS WILL PRODUCE OVER </a:t>
          </a:r>
          <a:r>
            <a:rPr lang="en-US" b="1" i="1" u="sng">
              <a:latin typeface="Open Sans" panose="020B0606030504020204" pitchFamily="34" charset="0"/>
              <a:ea typeface="Open Sans" panose="020B0606030504020204" pitchFamily="34" charset="0"/>
              <a:cs typeface="Open Sans" panose="020B0606030504020204" pitchFamily="34" charset="0"/>
            </a:rPr>
            <a:t>100 MILLION </a:t>
          </a:r>
          <a:r>
            <a:rPr lang="en-US" b="1">
              <a:latin typeface="Open Sans" panose="020B0606030504020204" pitchFamily="34" charset="0"/>
              <a:ea typeface="Open Sans" panose="020B0606030504020204" pitchFamily="34" charset="0"/>
              <a:cs typeface="Open Sans" panose="020B0606030504020204" pitchFamily="34" charset="0"/>
            </a:rPr>
            <a:t>LITERS OF MILK ANNUALLY </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C4B8B12-6DB0-44A4-82AF-148CD816FFB2}" type="parTrans" cxnId="{BD0F420A-911B-43D4-A727-1711BD66C67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FBA5B39-AFA6-43CA-90CB-F70C993E7BE4}" type="sibTrans" cxnId="{BD0F420A-911B-43D4-A727-1711BD66C67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B5B6B65-C98C-43B0-8BE5-D60CD0561DAE}">
      <dgm:prSet/>
      <dgm:spPr>
        <a:ln>
          <a:solidFill>
            <a:srgbClr val="017900"/>
          </a:solidFill>
        </a:ln>
      </dgm:spPr>
      <dgm:t>
        <a:bodyPr/>
        <a:lstStyle/>
        <a:p>
          <a:r>
            <a:rPr lang="en-US" b="0">
              <a:latin typeface="Open Sans" panose="020B0606030504020204" pitchFamily="34" charset="0"/>
              <a:ea typeface="Open Sans" panose="020B0606030504020204" pitchFamily="34" charset="0"/>
              <a:cs typeface="Open Sans" panose="020B0606030504020204" pitchFamily="34" charset="0"/>
            </a:rPr>
            <a:t> </a:t>
          </a:r>
          <a:r>
            <a:rPr lang="en-RO" b="1">
              <a:latin typeface="Open Sans" panose="020B0606030504020204" pitchFamily="34" charset="0"/>
              <a:ea typeface="Open Sans" panose="020B0606030504020204" pitchFamily="34" charset="0"/>
              <a:cs typeface="Open Sans" panose="020B0606030504020204" pitchFamily="34" charset="0"/>
            </a:rPr>
            <a:t>A HERD OF APPROX 20.000 DAIRY COWS AND YOUNG STOCK </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CC901E4-0F44-4DDE-80A9-0C72C4BBE1AF}" type="parTrans" cxnId="{4411D60D-BC2E-4404-A2CA-F4AF6398A03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8B13CFD-58D2-46E0-AAA2-6E0F0D0F91B7}" type="sibTrans" cxnId="{4411D60D-BC2E-4404-A2CA-F4AF6398A03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3C56AFE-A7E5-400A-9571-71F14AF7FFF5}" type="pres">
      <dgm:prSet presAssocID="{E9867E30-2FCE-4876-9EC8-E00067211D91}" presName="hierChild1" presStyleCnt="0">
        <dgm:presLayoutVars>
          <dgm:chPref val="1"/>
          <dgm:dir/>
          <dgm:animOne val="branch"/>
          <dgm:animLvl val="lvl"/>
          <dgm:resizeHandles/>
        </dgm:presLayoutVars>
      </dgm:prSet>
      <dgm:spPr/>
    </dgm:pt>
    <dgm:pt modelId="{18F46BC4-4BA8-4FBC-BCA6-070135FB235A}" type="pres">
      <dgm:prSet presAssocID="{3D19FBCF-81A6-404D-B4B0-A2F7D019541A}" presName="hierRoot1" presStyleCnt="0"/>
      <dgm:spPr/>
    </dgm:pt>
    <dgm:pt modelId="{FCE7F6F8-5EFE-4D27-80D8-52F1D140CF72}" type="pres">
      <dgm:prSet presAssocID="{3D19FBCF-81A6-404D-B4B0-A2F7D019541A}" presName="composite" presStyleCnt="0"/>
      <dgm:spPr/>
    </dgm:pt>
    <dgm:pt modelId="{01A8387B-AD31-46BC-9723-811EB63121D3}" type="pres">
      <dgm:prSet presAssocID="{3D19FBCF-81A6-404D-B4B0-A2F7D019541A}" presName="background" presStyleLbl="node0" presStyleIdx="0" presStyleCnt="3"/>
      <dgm:spPr>
        <a:solidFill>
          <a:srgbClr val="FAA303"/>
        </a:solidFill>
      </dgm:spPr>
    </dgm:pt>
    <dgm:pt modelId="{3A5345AC-AB46-43E3-86CB-89BFAC9388C2}" type="pres">
      <dgm:prSet presAssocID="{3D19FBCF-81A6-404D-B4B0-A2F7D019541A}" presName="text" presStyleLbl="fgAcc0" presStyleIdx="0" presStyleCnt="3">
        <dgm:presLayoutVars>
          <dgm:chPref val="3"/>
        </dgm:presLayoutVars>
      </dgm:prSet>
      <dgm:spPr/>
    </dgm:pt>
    <dgm:pt modelId="{F54BC75E-03C6-469C-AC8E-A65AFC13809A}" type="pres">
      <dgm:prSet presAssocID="{3D19FBCF-81A6-404D-B4B0-A2F7D019541A}" presName="hierChild2" presStyleCnt="0"/>
      <dgm:spPr/>
    </dgm:pt>
    <dgm:pt modelId="{1D88627C-F814-47A5-811F-CC23F56DFBA9}" type="pres">
      <dgm:prSet presAssocID="{D793398D-5C17-40BF-8062-71E44A81AEBE}" presName="hierRoot1" presStyleCnt="0"/>
      <dgm:spPr/>
    </dgm:pt>
    <dgm:pt modelId="{7F12F3D7-BC62-458A-80A5-2A4C340E6656}" type="pres">
      <dgm:prSet presAssocID="{D793398D-5C17-40BF-8062-71E44A81AEBE}" presName="composite" presStyleCnt="0"/>
      <dgm:spPr/>
    </dgm:pt>
    <dgm:pt modelId="{C1878271-6C75-497C-B2CE-DB2A2EE8EE4A}" type="pres">
      <dgm:prSet presAssocID="{D793398D-5C17-40BF-8062-71E44A81AEBE}" presName="background" presStyleLbl="node0" presStyleIdx="1" presStyleCnt="3"/>
      <dgm:spPr>
        <a:solidFill>
          <a:srgbClr val="FAA303"/>
        </a:solidFill>
      </dgm:spPr>
    </dgm:pt>
    <dgm:pt modelId="{D1751535-89ED-4A73-A8CB-A6BF2F2AD898}" type="pres">
      <dgm:prSet presAssocID="{D793398D-5C17-40BF-8062-71E44A81AEBE}" presName="text" presStyleLbl="fgAcc0" presStyleIdx="1" presStyleCnt="3">
        <dgm:presLayoutVars>
          <dgm:chPref val="3"/>
        </dgm:presLayoutVars>
      </dgm:prSet>
      <dgm:spPr/>
    </dgm:pt>
    <dgm:pt modelId="{9ED43806-61FE-4A3F-B4DD-500086E2E05A}" type="pres">
      <dgm:prSet presAssocID="{D793398D-5C17-40BF-8062-71E44A81AEBE}" presName="hierChild2" presStyleCnt="0"/>
      <dgm:spPr/>
    </dgm:pt>
    <dgm:pt modelId="{68281EB4-069D-4D12-B058-462BBEAE0A3A}" type="pres">
      <dgm:prSet presAssocID="{4B5B6B65-C98C-43B0-8BE5-D60CD0561DAE}" presName="hierRoot1" presStyleCnt="0"/>
      <dgm:spPr/>
    </dgm:pt>
    <dgm:pt modelId="{FF52E1F1-CBD8-4A21-8184-891E10B35E03}" type="pres">
      <dgm:prSet presAssocID="{4B5B6B65-C98C-43B0-8BE5-D60CD0561DAE}" presName="composite" presStyleCnt="0"/>
      <dgm:spPr/>
    </dgm:pt>
    <dgm:pt modelId="{3C871008-61DA-4A07-9C35-C871A88043DB}" type="pres">
      <dgm:prSet presAssocID="{4B5B6B65-C98C-43B0-8BE5-D60CD0561DAE}" presName="background" presStyleLbl="node0" presStyleIdx="2" presStyleCnt="3"/>
      <dgm:spPr>
        <a:solidFill>
          <a:srgbClr val="FAA303"/>
        </a:solidFill>
      </dgm:spPr>
    </dgm:pt>
    <dgm:pt modelId="{3E978300-0D2C-4142-B11A-61DF31A9BB8E}" type="pres">
      <dgm:prSet presAssocID="{4B5B6B65-C98C-43B0-8BE5-D60CD0561DAE}" presName="text" presStyleLbl="fgAcc0" presStyleIdx="2" presStyleCnt="3">
        <dgm:presLayoutVars>
          <dgm:chPref val="3"/>
        </dgm:presLayoutVars>
      </dgm:prSet>
      <dgm:spPr/>
    </dgm:pt>
    <dgm:pt modelId="{491CCB42-E189-4395-8826-18D917C621D6}" type="pres">
      <dgm:prSet presAssocID="{4B5B6B65-C98C-43B0-8BE5-D60CD0561DAE}" presName="hierChild2" presStyleCnt="0"/>
      <dgm:spPr/>
    </dgm:pt>
  </dgm:ptLst>
  <dgm:cxnLst>
    <dgm:cxn modelId="{DBD21207-6053-4EA2-868C-9C966A059911}" type="presOf" srcId="{E9867E30-2FCE-4876-9EC8-E00067211D91}" destId="{43C56AFE-A7E5-400A-9571-71F14AF7FFF5}" srcOrd="0" destOrd="0" presId="urn:microsoft.com/office/officeart/2005/8/layout/hierarchy1"/>
    <dgm:cxn modelId="{BD0F420A-911B-43D4-A727-1711BD66C67C}" srcId="{E9867E30-2FCE-4876-9EC8-E00067211D91}" destId="{D793398D-5C17-40BF-8062-71E44A81AEBE}" srcOrd="1" destOrd="0" parTransId="{1C4B8B12-6DB0-44A4-82AF-148CD816FFB2}" sibTransId="{3FBA5B39-AFA6-43CA-90CB-F70C993E7BE4}"/>
    <dgm:cxn modelId="{42A8C40C-2DED-46EE-A4FB-6CEB9ECEFE00}" type="presOf" srcId="{3D19FBCF-81A6-404D-B4B0-A2F7D019541A}" destId="{3A5345AC-AB46-43E3-86CB-89BFAC9388C2}" srcOrd="0" destOrd="0" presId="urn:microsoft.com/office/officeart/2005/8/layout/hierarchy1"/>
    <dgm:cxn modelId="{4411D60D-BC2E-4404-A2CA-F4AF6398A030}" srcId="{E9867E30-2FCE-4876-9EC8-E00067211D91}" destId="{4B5B6B65-C98C-43B0-8BE5-D60CD0561DAE}" srcOrd="2" destOrd="0" parTransId="{8CC901E4-0F44-4DDE-80A9-0C72C4BBE1AF}" sibTransId="{D8B13CFD-58D2-46E0-AAA2-6E0F0D0F91B7}"/>
    <dgm:cxn modelId="{7242A124-D0F9-4FA7-9E7C-D38C37CBFDDB}" srcId="{E9867E30-2FCE-4876-9EC8-E00067211D91}" destId="{3D19FBCF-81A6-404D-B4B0-A2F7D019541A}" srcOrd="0" destOrd="0" parTransId="{167D6569-F9EF-4DCB-81DE-546EE17AA92F}" sibTransId="{9D27EE59-C865-44BF-BE55-6CDFAD5660C1}"/>
    <dgm:cxn modelId="{6AAAED88-F966-4B32-8F93-8611B37442D8}" type="presOf" srcId="{D793398D-5C17-40BF-8062-71E44A81AEBE}" destId="{D1751535-89ED-4A73-A8CB-A6BF2F2AD898}" srcOrd="0" destOrd="0" presId="urn:microsoft.com/office/officeart/2005/8/layout/hierarchy1"/>
    <dgm:cxn modelId="{279F9E9A-D9FF-4DAF-9BF3-8ACA2D41A78E}" type="presOf" srcId="{4B5B6B65-C98C-43B0-8BE5-D60CD0561DAE}" destId="{3E978300-0D2C-4142-B11A-61DF31A9BB8E}" srcOrd="0" destOrd="0" presId="urn:microsoft.com/office/officeart/2005/8/layout/hierarchy1"/>
    <dgm:cxn modelId="{5230731C-9B4E-483C-9DB0-91A3E29D5D27}" type="presParOf" srcId="{43C56AFE-A7E5-400A-9571-71F14AF7FFF5}" destId="{18F46BC4-4BA8-4FBC-BCA6-070135FB235A}" srcOrd="0" destOrd="0" presId="urn:microsoft.com/office/officeart/2005/8/layout/hierarchy1"/>
    <dgm:cxn modelId="{3F3A4481-36D4-46D0-B947-0F5D5C916DB2}" type="presParOf" srcId="{18F46BC4-4BA8-4FBC-BCA6-070135FB235A}" destId="{FCE7F6F8-5EFE-4D27-80D8-52F1D140CF72}" srcOrd="0" destOrd="0" presId="urn:microsoft.com/office/officeart/2005/8/layout/hierarchy1"/>
    <dgm:cxn modelId="{62509BDC-EE99-4EDE-8479-BBE0375BC1D3}" type="presParOf" srcId="{FCE7F6F8-5EFE-4D27-80D8-52F1D140CF72}" destId="{01A8387B-AD31-46BC-9723-811EB63121D3}" srcOrd="0" destOrd="0" presId="urn:microsoft.com/office/officeart/2005/8/layout/hierarchy1"/>
    <dgm:cxn modelId="{B1C12C73-D918-43F1-8CE2-1A6869DE9D58}" type="presParOf" srcId="{FCE7F6F8-5EFE-4D27-80D8-52F1D140CF72}" destId="{3A5345AC-AB46-43E3-86CB-89BFAC9388C2}" srcOrd="1" destOrd="0" presId="urn:microsoft.com/office/officeart/2005/8/layout/hierarchy1"/>
    <dgm:cxn modelId="{6938B924-1287-4B8A-B1AD-1CFA379069FC}" type="presParOf" srcId="{18F46BC4-4BA8-4FBC-BCA6-070135FB235A}" destId="{F54BC75E-03C6-469C-AC8E-A65AFC13809A}" srcOrd="1" destOrd="0" presId="urn:microsoft.com/office/officeart/2005/8/layout/hierarchy1"/>
    <dgm:cxn modelId="{5206CD6F-A193-4236-A39C-F70CA4F618F7}" type="presParOf" srcId="{43C56AFE-A7E5-400A-9571-71F14AF7FFF5}" destId="{1D88627C-F814-47A5-811F-CC23F56DFBA9}" srcOrd="1" destOrd="0" presId="urn:microsoft.com/office/officeart/2005/8/layout/hierarchy1"/>
    <dgm:cxn modelId="{A4DA25ED-05A9-45FE-83A1-7A544201A996}" type="presParOf" srcId="{1D88627C-F814-47A5-811F-CC23F56DFBA9}" destId="{7F12F3D7-BC62-458A-80A5-2A4C340E6656}" srcOrd="0" destOrd="0" presId="urn:microsoft.com/office/officeart/2005/8/layout/hierarchy1"/>
    <dgm:cxn modelId="{0BAD8962-0A81-44E0-B98B-0F5DB61AFDAF}" type="presParOf" srcId="{7F12F3D7-BC62-458A-80A5-2A4C340E6656}" destId="{C1878271-6C75-497C-B2CE-DB2A2EE8EE4A}" srcOrd="0" destOrd="0" presId="urn:microsoft.com/office/officeart/2005/8/layout/hierarchy1"/>
    <dgm:cxn modelId="{E0038840-E004-4745-864C-DBF7B333521D}" type="presParOf" srcId="{7F12F3D7-BC62-458A-80A5-2A4C340E6656}" destId="{D1751535-89ED-4A73-A8CB-A6BF2F2AD898}" srcOrd="1" destOrd="0" presId="urn:microsoft.com/office/officeart/2005/8/layout/hierarchy1"/>
    <dgm:cxn modelId="{C7B23941-BAB4-4BB1-992A-CFBF3FB81BC1}" type="presParOf" srcId="{1D88627C-F814-47A5-811F-CC23F56DFBA9}" destId="{9ED43806-61FE-4A3F-B4DD-500086E2E05A}" srcOrd="1" destOrd="0" presId="urn:microsoft.com/office/officeart/2005/8/layout/hierarchy1"/>
    <dgm:cxn modelId="{4CC9C7D3-303D-4C7D-93F6-491BB420345F}" type="presParOf" srcId="{43C56AFE-A7E5-400A-9571-71F14AF7FFF5}" destId="{68281EB4-069D-4D12-B058-462BBEAE0A3A}" srcOrd="2" destOrd="0" presId="urn:microsoft.com/office/officeart/2005/8/layout/hierarchy1"/>
    <dgm:cxn modelId="{45314A99-8EB1-4277-A868-0E601C9E3ADF}" type="presParOf" srcId="{68281EB4-069D-4D12-B058-462BBEAE0A3A}" destId="{FF52E1F1-CBD8-4A21-8184-891E10B35E03}" srcOrd="0" destOrd="0" presId="urn:microsoft.com/office/officeart/2005/8/layout/hierarchy1"/>
    <dgm:cxn modelId="{FD6A35C3-BCD7-43DC-9843-EC69BA02F323}" type="presParOf" srcId="{FF52E1F1-CBD8-4A21-8184-891E10B35E03}" destId="{3C871008-61DA-4A07-9C35-C871A88043DB}" srcOrd="0" destOrd="0" presId="urn:microsoft.com/office/officeart/2005/8/layout/hierarchy1"/>
    <dgm:cxn modelId="{4E968FE2-B2D6-4599-BF70-D7C6E19D3301}" type="presParOf" srcId="{FF52E1F1-CBD8-4A21-8184-891E10B35E03}" destId="{3E978300-0D2C-4142-B11A-61DF31A9BB8E}" srcOrd="1" destOrd="0" presId="urn:microsoft.com/office/officeart/2005/8/layout/hierarchy1"/>
    <dgm:cxn modelId="{840FCF07-4F1B-47D6-B5ED-5BC20345C006}" type="presParOf" srcId="{68281EB4-069D-4D12-B058-462BBEAE0A3A}" destId="{491CCB42-E189-4395-8826-18D917C621D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087CBB-4048-440D-BE47-627B0832CEAA}"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0D44FEE4-7040-4EFE-9CCC-771D521D2840}">
      <dgm:prSet phldrT="[Text]" custT="1"/>
      <dgm:spPr>
        <a:solidFill>
          <a:srgbClr val="FAA303">
            <a:alpha val="50000"/>
          </a:srgbClr>
        </a:solidFill>
      </dgm:spPr>
      <dgm:t>
        <a:bodyPr/>
        <a:lstStyle/>
        <a:p>
          <a:pPr marL="0" lvl="0" indent="0" algn="ctr" defTabSz="622300">
            <a:lnSpc>
              <a:spcPct val="90000"/>
            </a:lnSpc>
            <a:spcBef>
              <a:spcPct val="0"/>
            </a:spcBef>
            <a:spcAft>
              <a:spcPct val="35000"/>
            </a:spcAft>
            <a:buNone/>
          </a:pPr>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OPERATING INCOME FROM SUBSIDIES</a:t>
          </a:r>
        </a:p>
        <a:p>
          <a:pPr marL="0" lvl="0" algn="ctr" defTabSz="533400">
            <a:lnSpc>
              <a:spcPct val="90000"/>
            </a:lnSpc>
            <a:spcBef>
              <a:spcPct val="0"/>
            </a:spcBef>
            <a:spcAft>
              <a:spcPct val="35000"/>
            </a:spcAft>
            <a:buNone/>
          </a:pPr>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25 </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mil. </a:t>
          </a:r>
        </a:p>
        <a:p>
          <a:pPr marL="0" lvl="0" algn="ctr" defTabSz="533400">
            <a:lnSpc>
              <a:spcPct val="90000"/>
            </a:lnSpc>
            <a:spcBef>
              <a:spcPct val="0"/>
            </a:spcBef>
            <a:spcAft>
              <a:spcPct val="35000"/>
            </a:spcAft>
            <a:buNone/>
          </a:pPr>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-7</a:t>
          </a:r>
          <a:r>
            <a:rPr lang="en-US"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.84</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endPar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endParaRPr>
        </a:p>
        <a:p>
          <a:pPr marL="0" lvl="0" algn="ctr" defTabSz="533400">
            <a:lnSpc>
              <a:spcPct val="90000"/>
            </a:lnSpc>
            <a:spcBef>
              <a:spcPct val="0"/>
            </a:spcBef>
            <a:spcAft>
              <a:spcPct val="35000"/>
            </a:spcAft>
            <a:buNone/>
          </a:pPr>
          <a:r>
            <a:rPr lang="en-GB" sz="1200" kern="1200">
              <a:latin typeface="Open Sans" panose="020B0606030504020204" pitchFamily="34" charset="0"/>
              <a:ea typeface="Open Sans" panose="020B0606030504020204" pitchFamily="34" charset="0"/>
              <a:cs typeface="Open Sans" panose="020B0606030504020204" pitchFamily="34" charset="0"/>
            </a:rPr>
            <a:t>Vs </a:t>
          </a:r>
          <a:r>
            <a:rPr lang="ro-RO" sz="1200" kern="1200">
              <a:latin typeface="Open Sans" panose="020B0606030504020204" pitchFamily="34" charset="0"/>
              <a:ea typeface="Open Sans" panose="020B0606030504020204" pitchFamily="34" charset="0"/>
              <a:cs typeface="Open Sans" panose="020B0606030504020204" pitchFamily="34" charset="0"/>
            </a:rPr>
            <a:t>31.12.202</a:t>
          </a:r>
          <a:r>
            <a:rPr lang="en-GB" sz="1200" kern="1200">
              <a:latin typeface="Open Sans" panose="020B0606030504020204" pitchFamily="34" charset="0"/>
              <a:ea typeface="Open Sans" panose="020B0606030504020204" pitchFamily="34" charset="0"/>
              <a:cs typeface="Open Sans" panose="020B0606030504020204" pitchFamily="34" charset="0"/>
            </a:rPr>
            <a:t>3</a:t>
          </a:r>
          <a:endParaRPr lang="en-US" sz="1200" b="1" kern="1200"/>
        </a:p>
      </dgm:t>
    </dgm:pt>
    <dgm:pt modelId="{F0CB0713-2B74-4991-A39B-7397C756A184}" type="parTrans" cxnId="{B0C24FF3-FF61-4419-91C1-D00EC697F261}">
      <dgm:prSet/>
      <dgm:spPr/>
      <dgm:t>
        <a:bodyPr/>
        <a:lstStyle/>
        <a:p>
          <a:endParaRPr lang="en-US"/>
        </a:p>
      </dgm:t>
    </dgm:pt>
    <dgm:pt modelId="{2DCFC975-E512-4751-8600-D00772451378}" type="sibTrans" cxnId="{B0C24FF3-FF61-4419-91C1-D00EC697F261}">
      <dgm:prSet/>
      <dgm:spPr/>
      <dgm:t>
        <a:bodyPr/>
        <a:lstStyle/>
        <a:p>
          <a:endParaRPr lang="en-US"/>
        </a:p>
      </dgm:t>
    </dgm:pt>
    <dgm:pt modelId="{AB108328-BA5C-49E3-9A61-41A2DB4721DE}">
      <dgm:prSet phldrT="[Text]" custT="1"/>
      <dgm:spPr>
        <a:solidFill>
          <a:srgbClr val="FAA303">
            <a:alpha val="50000"/>
          </a:srgbClr>
        </a:solidFill>
      </dgm:spPr>
      <dgm:t>
        <a:bodyPr/>
        <a:lstStyle/>
        <a:p>
          <a:pPr marL="0" lvl="0" algn="ctr" defTabSz="622300">
            <a:lnSpc>
              <a:spcPct val="90000"/>
            </a:lnSpc>
            <a:spcBef>
              <a:spcPct val="0"/>
            </a:spcBef>
            <a:spcAft>
              <a:spcPct val="35000"/>
            </a:spcAft>
            <a:buNone/>
          </a:pPr>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NET PROFIT</a:t>
          </a:r>
        </a:p>
        <a:p>
          <a:pPr marL="0" lvl="0" algn="ctr" defTabSz="533400">
            <a:lnSpc>
              <a:spcPct val="90000"/>
            </a:lnSpc>
            <a:spcBef>
              <a:spcPct val="0"/>
            </a:spcBef>
            <a:spcAft>
              <a:spcPct val="35000"/>
            </a:spcAft>
            <a:buNone/>
          </a:pPr>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30.07</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 mil. </a:t>
          </a:r>
        </a:p>
        <a:p>
          <a:pPr marL="0" lvl="0" algn="ctr" defTabSz="622300">
            <a:lnSpc>
              <a:spcPct val="90000"/>
            </a:lnSpc>
            <a:spcBef>
              <a:spcPct val="0"/>
            </a:spcBef>
            <a:spcAft>
              <a:spcPct val="35000"/>
            </a:spcAft>
            <a:buNone/>
          </a:pPr>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+32.66</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pPr marL="0" lvl="0" algn="ctr" defTabSz="622300">
            <a:lnSpc>
              <a:spcPct val="90000"/>
            </a:lnSpc>
            <a:spcBef>
              <a:spcPct val="0"/>
            </a:spcBef>
            <a:spcAft>
              <a:spcPct val="35000"/>
            </a:spcAft>
            <a:buNone/>
          </a:pPr>
          <a:r>
            <a:rPr lang="en-GB" sz="1200" kern="1200">
              <a:latin typeface="Open Sans" panose="020B0606030504020204" pitchFamily="34" charset="0"/>
              <a:ea typeface="Open Sans" panose="020B0606030504020204" pitchFamily="34" charset="0"/>
              <a:cs typeface="Open Sans" panose="020B0606030504020204" pitchFamily="34" charset="0"/>
            </a:rPr>
            <a:t>Vs 31.12.2023</a:t>
          </a:r>
          <a:endParaRPr lang="en-US" sz="1200" b="1" kern="1200"/>
        </a:p>
      </dgm:t>
    </dgm:pt>
    <dgm:pt modelId="{25CE9041-83EC-4DA6-BEFC-969E337D4477}" type="parTrans" cxnId="{9C6D884B-15F2-4332-BFE3-17D31A75CC14}">
      <dgm:prSet/>
      <dgm:spPr/>
      <dgm:t>
        <a:bodyPr/>
        <a:lstStyle/>
        <a:p>
          <a:endParaRPr lang="en-US"/>
        </a:p>
      </dgm:t>
    </dgm:pt>
    <dgm:pt modelId="{9D37EE68-DADD-4B43-A6D0-18DA22D8D835}" type="sibTrans" cxnId="{9C6D884B-15F2-4332-BFE3-17D31A75CC14}">
      <dgm:prSet/>
      <dgm:spPr/>
      <dgm:t>
        <a:bodyPr/>
        <a:lstStyle/>
        <a:p>
          <a:endParaRPr lang="en-US"/>
        </a:p>
      </dgm:t>
    </dgm:pt>
    <dgm:pt modelId="{59287B78-32EC-4F1A-8198-231A2972A7ED}">
      <dgm:prSet custT="1"/>
      <dgm:spPr>
        <a:solidFill>
          <a:srgbClr val="FAA303">
            <a:alpha val="50000"/>
          </a:srgbClr>
        </a:solidFill>
      </dgm:spPr>
      <dgm:t>
        <a:bodyPr/>
        <a:lstStyle/>
        <a:p>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OPERATING INCOME</a:t>
          </a:r>
        </a:p>
        <a:p>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237.76</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 mil. </a:t>
          </a:r>
        </a:p>
        <a:p>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+1.29</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r>
            <a:rPr lang="en-GB" sz="1200" kern="1200">
              <a:latin typeface="Open Sans" panose="020B0606030504020204" pitchFamily="34" charset="0"/>
              <a:ea typeface="Open Sans" panose="020B0606030504020204" pitchFamily="34" charset="0"/>
              <a:cs typeface="Open Sans" panose="020B0606030504020204" pitchFamily="34" charset="0"/>
            </a:rPr>
            <a:t>Vs 31.12.2023</a:t>
          </a:r>
          <a:endParaRPr lang="en-US" sz="1200" b="1" kern="1200"/>
        </a:p>
      </dgm:t>
    </dgm:pt>
    <dgm:pt modelId="{03CD3369-AF94-45C9-B37E-B6DBE0EC7651}" type="parTrans" cxnId="{27CB177B-105E-4004-91E8-20271E9FFA3C}">
      <dgm:prSet/>
      <dgm:spPr/>
      <dgm:t>
        <a:bodyPr/>
        <a:lstStyle/>
        <a:p>
          <a:endParaRPr lang="en-US"/>
        </a:p>
      </dgm:t>
    </dgm:pt>
    <dgm:pt modelId="{E4F7FD4B-E1B6-4328-9EAE-282D5DD3DD70}" type="sibTrans" cxnId="{27CB177B-105E-4004-91E8-20271E9FFA3C}">
      <dgm:prSet/>
      <dgm:spPr/>
      <dgm:t>
        <a:bodyPr/>
        <a:lstStyle/>
        <a:p>
          <a:endParaRPr lang="en-US"/>
        </a:p>
      </dgm:t>
    </dgm:pt>
    <dgm:pt modelId="{1B79F24F-F97D-41FB-A44A-C212E2F067F4}">
      <dgm:prSet custT="1"/>
      <dgm:spPr>
        <a:solidFill>
          <a:srgbClr val="FAA303">
            <a:alpha val="50000"/>
          </a:srgbClr>
        </a:solidFill>
      </dgm:spPr>
      <dgm:t>
        <a:bodyPr/>
        <a:lstStyle/>
        <a:p>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OPERATING EXPENSES</a:t>
          </a:r>
        </a:p>
        <a:p>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194.58</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 mil. </a:t>
          </a:r>
        </a:p>
        <a:p>
          <a:pPr>
            <a:buNone/>
          </a:pPr>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-2.80</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pPr>
            <a:buNone/>
          </a:pPr>
          <a:r>
            <a:rPr lang="en-GB" sz="1200" kern="1200">
              <a:latin typeface="Open Sans" panose="020B0606030504020204" pitchFamily="34" charset="0"/>
              <a:ea typeface="Open Sans" panose="020B0606030504020204" pitchFamily="34" charset="0"/>
              <a:cs typeface="Open Sans" panose="020B0606030504020204" pitchFamily="34" charset="0"/>
            </a:rPr>
            <a:t>Vs 31.12.2023</a:t>
          </a:r>
          <a:endParaRPr lang="en-GB" sz="1200" b="1" kern="1200">
            <a:solidFill>
              <a:srgbClr val="3C424F"/>
            </a:solidFill>
            <a:latin typeface="Open Sans" panose="020B0606030504020204" pitchFamily="34" charset="0"/>
            <a:ea typeface="Open Sans" panose="020B0606030504020204" pitchFamily="34" charset="0"/>
            <a:cs typeface="Open Sans" panose="020B0606030504020204" pitchFamily="34" charset="0"/>
          </a:endParaRPr>
        </a:p>
      </dgm:t>
    </dgm:pt>
    <dgm:pt modelId="{0F57964E-138A-4F83-904D-45A73CFF5CA1}" type="parTrans" cxnId="{C9C804CD-438D-4E3E-B7FA-C7F6A7D70D61}">
      <dgm:prSet/>
      <dgm:spPr/>
      <dgm:t>
        <a:bodyPr/>
        <a:lstStyle/>
        <a:p>
          <a:endParaRPr lang="en-US"/>
        </a:p>
      </dgm:t>
    </dgm:pt>
    <dgm:pt modelId="{9821EEF5-718D-4808-940D-582BCC31EB0E}" type="sibTrans" cxnId="{C9C804CD-438D-4E3E-B7FA-C7F6A7D70D61}">
      <dgm:prSet/>
      <dgm:spPr/>
      <dgm:t>
        <a:bodyPr/>
        <a:lstStyle/>
        <a:p>
          <a:endParaRPr lang="en-US"/>
        </a:p>
      </dgm:t>
    </dgm:pt>
    <dgm:pt modelId="{95FBF930-B6EE-437A-951E-BF46B1A18D0A}">
      <dgm:prSet phldrT="[Text]" custT="1"/>
      <dgm:spPr>
        <a:solidFill>
          <a:srgbClr val="FAA303">
            <a:alpha val="50000"/>
          </a:srgbClr>
        </a:solidFill>
      </dgm:spPr>
      <dgm:t>
        <a:bodyPr/>
        <a:lstStyle/>
        <a:p>
          <a:pPr marL="0" lvl="0" algn="ctr" defTabSz="622300">
            <a:lnSpc>
              <a:spcPct val="90000"/>
            </a:lnSpc>
            <a:spcBef>
              <a:spcPct val="0"/>
            </a:spcBef>
            <a:spcAft>
              <a:spcPct val="35000"/>
            </a:spcAft>
            <a:buNone/>
          </a:pPr>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TURNOVER</a:t>
          </a:r>
        </a:p>
        <a:p>
          <a:pPr marL="0" lvl="0" algn="ctr" defTabSz="533400">
            <a:lnSpc>
              <a:spcPct val="90000"/>
            </a:lnSpc>
            <a:spcBef>
              <a:spcPct val="0"/>
            </a:spcBef>
            <a:spcAft>
              <a:spcPct val="35000"/>
            </a:spcAft>
            <a:buNone/>
          </a:pPr>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153.25</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 mil. </a:t>
          </a:r>
        </a:p>
        <a:p>
          <a:pPr marL="0" lvl="0" algn="ctr" defTabSz="622300">
            <a:lnSpc>
              <a:spcPct val="90000"/>
            </a:lnSpc>
            <a:spcBef>
              <a:spcPct val="0"/>
            </a:spcBef>
            <a:spcAft>
              <a:spcPct val="35000"/>
            </a:spcAft>
            <a:buNone/>
          </a:pPr>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+1.57</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pPr marL="0" lvl="0" algn="ctr" defTabSz="622300">
            <a:lnSpc>
              <a:spcPct val="90000"/>
            </a:lnSpc>
            <a:spcBef>
              <a:spcPct val="0"/>
            </a:spcBef>
            <a:spcAft>
              <a:spcPct val="35000"/>
            </a:spcAft>
            <a:buNone/>
          </a:pPr>
          <a:r>
            <a:rPr lang="en-GB" sz="1200" kern="1200">
              <a:latin typeface="Open Sans" panose="020B0606030504020204" pitchFamily="34" charset="0"/>
              <a:ea typeface="Open Sans" panose="020B0606030504020204" pitchFamily="34" charset="0"/>
              <a:cs typeface="Open Sans" panose="020B0606030504020204" pitchFamily="34" charset="0"/>
            </a:rPr>
            <a:t>Vs 31.12.2023</a:t>
          </a:r>
          <a:endParaRPr lang="en-GB" sz="1200" b="1" kern="120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0" lvl="0" algn="ctr" defTabSz="622300">
            <a:lnSpc>
              <a:spcPct val="90000"/>
            </a:lnSpc>
            <a:spcBef>
              <a:spcPct val="0"/>
            </a:spcBef>
            <a:spcAft>
              <a:spcPct val="35000"/>
            </a:spcAft>
            <a:buNone/>
          </a:pPr>
          <a:endParaRPr lang="en-US" sz="1200" b="1" kern="1200"/>
        </a:p>
      </dgm:t>
    </dgm:pt>
    <dgm:pt modelId="{3007F64F-3474-4D76-AEE4-D77FCDE21062}" type="sibTrans" cxnId="{ACDAD830-A96A-4651-93E5-46F8AD8BE272}">
      <dgm:prSet/>
      <dgm:spPr/>
      <dgm:t>
        <a:bodyPr/>
        <a:lstStyle/>
        <a:p>
          <a:endParaRPr lang="en-US"/>
        </a:p>
      </dgm:t>
    </dgm:pt>
    <dgm:pt modelId="{8940B188-8A66-449C-B7E9-69C425C7154C}" type="parTrans" cxnId="{ACDAD830-A96A-4651-93E5-46F8AD8BE272}">
      <dgm:prSet/>
      <dgm:spPr/>
      <dgm:t>
        <a:bodyPr/>
        <a:lstStyle/>
        <a:p>
          <a:endParaRPr lang="en-US"/>
        </a:p>
      </dgm:t>
    </dgm:pt>
    <dgm:pt modelId="{1565A198-CAD9-43F9-868D-7FC93F957D2D}" type="pres">
      <dgm:prSet presAssocID="{03087CBB-4048-440D-BE47-627B0832CEAA}" presName="Name0" presStyleCnt="0">
        <dgm:presLayoutVars>
          <dgm:chMax val="7"/>
          <dgm:dir/>
          <dgm:resizeHandles val="exact"/>
        </dgm:presLayoutVars>
      </dgm:prSet>
      <dgm:spPr/>
    </dgm:pt>
    <dgm:pt modelId="{A11DB199-13CD-41C5-9BF6-F62614D681D6}" type="pres">
      <dgm:prSet presAssocID="{03087CBB-4048-440D-BE47-627B0832CEAA}" presName="ellipse1" presStyleLbl="vennNode1" presStyleIdx="0" presStyleCnt="5" custScaleX="104980" custScaleY="101278" custLinFactNeighborX="15923" custLinFactNeighborY="1318">
        <dgm:presLayoutVars>
          <dgm:bulletEnabled val="1"/>
        </dgm:presLayoutVars>
      </dgm:prSet>
      <dgm:spPr/>
    </dgm:pt>
    <dgm:pt modelId="{795CB099-C887-45C7-B9B0-D65200E899B3}" type="pres">
      <dgm:prSet presAssocID="{03087CBB-4048-440D-BE47-627B0832CEAA}" presName="ellipse2" presStyleLbl="vennNode1" presStyleIdx="1" presStyleCnt="5" custScaleX="108272" custScaleY="99304" custLinFactNeighborX="7599" custLinFactNeighborY="18308">
        <dgm:presLayoutVars>
          <dgm:bulletEnabled val="1"/>
        </dgm:presLayoutVars>
      </dgm:prSet>
      <dgm:spPr/>
    </dgm:pt>
    <dgm:pt modelId="{EBE15413-990D-4818-BEDB-CE0A4E79EA43}" type="pres">
      <dgm:prSet presAssocID="{03087CBB-4048-440D-BE47-627B0832CEAA}" presName="ellipse3" presStyleLbl="vennNode1" presStyleIdx="2" presStyleCnt="5">
        <dgm:presLayoutVars>
          <dgm:bulletEnabled val="1"/>
        </dgm:presLayoutVars>
      </dgm:prSet>
      <dgm:spPr/>
    </dgm:pt>
    <dgm:pt modelId="{4E310274-D1F6-4A9F-AED2-7C69DA291C7C}" type="pres">
      <dgm:prSet presAssocID="{03087CBB-4048-440D-BE47-627B0832CEAA}" presName="ellipse4" presStyleLbl="vennNode1" presStyleIdx="3" presStyleCnt="5" custLinFactNeighborX="-526" custLinFactNeighborY="16250">
        <dgm:presLayoutVars>
          <dgm:bulletEnabled val="1"/>
        </dgm:presLayoutVars>
      </dgm:prSet>
      <dgm:spPr/>
    </dgm:pt>
    <dgm:pt modelId="{6A028FC9-0CC4-45FF-8039-EDC19D84DBAE}" type="pres">
      <dgm:prSet presAssocID="{03087CBB-4048-440D-BE47-627B0832CEAA}" presName="ellipse5" presStyleLbl="vennNode1" presStyleIdx="4" presStyleCnt="5" custLinFactNeighborX="-10815">
        <dgm:presLayoutVars>
          <dgm:bulletEnabled val="1"/>
        </dgm:presLayoutVars>
      </dgm:prSet>
      <dgm:spPr/>
    </dgm:pt>
  </dgm:ptLst>
  <dgm:cxnLst>
    <dgm:cxn modelId="{03242D29-878E-4E9F-8F6E-B34FD9A11D42}" type="presOf" srcId="{95FBF930-B6EE-437A-951E-BF46B1A18D0A}" destId="{A11DB199-13CD-41C5-9BF6-F62614D681D6}" srcOrd="0" destOrd="0" presId="urn:microsoft.com/office/officeart/2005/8/layout/rings+Icon"/>
    <dgm:cxn modelId="{ACDAD830-A96A-4651-93E5-46F8AD8BE272}" srcId="{03087CBB-4048-440D-BE47-627B0832CEAA}" destId="{95FBF930-B6EE-437A-951E-BF46B1A18D0A}" srcOrd="0" destOrd="0" parTransId="{8940B188-8A66-449C-B7E9-69C425C7154C}" sibTransId="{3007F64F-3474-4D76-AEE4-D77FCDE21062}"/>
    <dgm:cxn modelId="{511AF163-A11A-41DC-9AA5-19439CA959EC}" type="presOf" srcId="{03087CBB-4048-440D-BE47-627B0832CEAA}" destId="{1565A198-CAD9-43F9-868D-7FC93F957D2D}" srcOrd="0" destOrd="0" presId="urn:microsoft.com/office/officeart/2005/8/layout/rings+Icon"/>
    <dgm:cxn modelId="{9C6D884B-15F2-4332-BFE3-17D31A75CC14}" srcId="{03087CBB-4048-440D-BE47-627B0832CEAA}" destId="{AB108328-BA5C-49E3-9A61-41A2DB4721DE}" srcOrd="2" destOrd="0" parTransId="{25CE9041-83EC-4DA6-BEFC-969E337D4477}" sibTransId="{9D37EE68-DADD-4B43-A6D0-18DA22D8D835}"/>
    <dgm:cxn modelId="{27CB177B-105E-4004-91E8-20271E9FFA3C}" srcId="{03087CBB-4048-440D-BE47-627B0832CEAA}" destId="{59287B78-32EC-4F1A-8198-231A2972A7ED}" srcOrd="3" destOrd="0" parTransId="{03CD3369-AF94-45C9-B37E-B6DBE0EC7651}" sibTransId="{E4F7FD4B-E1B6-4328-9EAE-282D5DD3DD70}"/>
    <dgm:cxn modelId="{F5F2F2A3-D5FC-4F79-A701-A251153A8FC0}" type="presOf" srcId="{AB108328-BA5C-49E3-9A61-41A2DB4721DE}" destId="{EBE15413-990D-4818-BEDB-CE0A4E79EA43}" srcOrd="0" destOrd="0" presId="urn:microsoft.com/office/officeart/2005/8/layout/rings+Icon"/>
    <dgm:cxn modelId="{CC3C33BD-2229-4B05-9033-AE75638E7449}" type="presOf" srcId="{59287B78-32EC-4F1A-8198-231A2972A7ED}" destId="{4E310274-D1F6-4A9F-AED2-7C69DA291C7C}" srcOrd="0" destOrd="0" presId="urn:microsoft.com/office/officeart/2005/8/layout/rings+Icon"/>
    <dgm:cxn modelId="{1E1901CB-7A87-46F6-82F2-5513B763B04B}" type="presOf" srcId="{1B79F24F-F97D-41FB-A44A-C212E2F067F4}" destId="{6A028FC9-0CC4-45FF-8039-EDC19D84DBAE}" srcOrd="0" destOrd="0" presId="urn:microsoft.com/office/officeart/2005/8/layout/rings+Icon"/>
    <dgm:cxn modelId="{C9C804CD-438D-4E3E-B7FA-C7F6A7D70D61}" srcId="{03087CBB-4048-440D-BE47-627B0832CEAA}" destId="{1B79F24F-F97D-41FB-A44A-C212E2F067F4}" srcOrd="4" destOrd="0" parTransId="{0F57964E-138A-4F83-904D-45A73CFF5CA1}" sibTransId="{9821EEF5-718D-4808-940D-582BCC31EB0E}"/>
    <dgm:cxn modelId="{B0C24FF3-FF61-4419-91C1-D00EC697F261}" srcId="{03087CBB-4048-440D-BE47-627B0832CEAA}" destId="{0D44FEE4-7040-4EFE-9CCC-771D521D2840}" srcOrd="1" destOrd="0" parTransId="{F0CB0713-2B74-4991-A39B-7397C756A184}" sibTransId="{2DCFC975-E512-4751-8600-D00772451378}"/>
    <dgm:cxn modelId="{DCA749F9-E89F-4771-967D-F9E0DF599BFC}" type="presOf" srcId="{0D44FEE4-7040-4EFE-9CCC-771D521D2840}" destId="{795CB099-C887-45C7-B9B0-D65200E899B3}" srcOrd="0" destOrd="0" presId="urn:microsoft.com/office/officeart/2005/8/layout/rings+Icon"/>
    <dgm:cxn modelId="{1F7645AC-A4D5-4853-A7D4-90EE8705DCB5}" type="presParOf" srcId="{1565A198-CAD9-43F9-868D-7FC93F957D2D}" destId="{A11DB199-13CD-41C5-9BF6-F62614D681D6}" srcOrd="0" destOrd="0" presId="urn:microsoft.com/office/officeart/2005/8/layout/rings+Icon"/>
    <dgm:cxn modelId="{8BDDFA61-B2B2-4732-A0EC-E3AA05E71735}" type="presParOf" srcId="{1565A198-CAD9-43F9-868D-7FC93F957D2D}" destId="{795CB099-C887-45C7-B9B0-D65200E899B3}" srcOrd="1" destOrd="0" presId="urn:microsoft.com/office/officeart/2005/8/layout/rings+Icon"/>
    <dgm:cxn modelId="{EF5D1316-A78F-4219-9EF9-B6E74A10D746}" type="presParOf" srcId="{1565A198-CAD9-43F9-868D-7FC93F957D2D}" destId="{EBE15413-990D-4818-BEDB-CE0A4E79EA43}" srcOrd="2" destOrd="0" presId="urn:microsoft.com/office/officeart/2005/8/layout/rings+Icon"/>
    <dgm:cxn modelId="{070E5FA1-149F-4E04-B28C-A4D87FD7AD34}" type="presParOf" srcId="{1565A198-CAD9-43F9-868D-7FC93F957D2D}" destId="{4E310274-D1F6-4A9F-AED2-7C69DA291C7C}" srcOrd="3" destOrd="0" presId="urn:microsoft.com/office/officeart/2005/8/layout/rings+Icon"/>
    <dgm:cxn modelId="{D4DA9578-9866-4862-A4F2-908FB9AE1525}" type="presParOf" srcId="{1565A198-CAD9-43F9-868D-7FC93F957D2D}" destId="{6A028FC9-0CC4-45FF-8039-EDC19D84DBAE}" srcOrd="4" destOrd="0" presId="urn:microsoft.com/office/officeart/2005/8/layout/rings+Icon"/>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DB199-13CD-41C5-9BF6-F62614D681D6}">
      <dsp:nvSpPr>
        <dsp:cNvPr id="0" name=""/>
        <dsp:cNvSpPr/>
      </dsp:nvSpPr>
      <dsp:spPr>
        <a:xfrm>
          <a:off x="0" y="808657"/>
          <a:ext cx="1561642" cy="1561721"/>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rgbClr val="3C424F"/>
              </a:solidFill>
              <a:latin typeface="Open Sans" panose="020B0606030504020204" pitchFamily="34" charset="0"/>
              <a:ea typeface="Open Sans" panose="020B0606030504020204" pitchFamily="34" charset="0"/>
              <a:cs typeface="Open Sans" panose="020B0606030504020204" pitchFamily="34" charset="0"/>
            </a:rPr>
            <a:t>Romanian cost price – Western Europe selling price</a:t>
          </a:r>
          <a:endParaRPr lang="en-US" sz="1200" b="1" kern="1200" dirty="0"/>
        </a:p>
      </dsp:txBody>
      <dsp:txXfrm>
        <a:off x="228697" y="1037366"/>
        <a:ext cx="1104248" cy="1104303"/>
      </dsp:txXfrm>
    </dsp:sp>
    <dsp:sp modelId="{795CB099-C887-45C7-B9B0-D65200E899B3}">
      <dsp:nvSpPr>
        <dsp:cNvPr id="0" name=""/>
        <dsp:cNvSpPr/>
      </dsp:nvSpPr>
      <dsp:spPr>
        <a:xfrm>
          <a:off x="811155" y="1815134"/>
          <a:ext cx="1561642" cy="1561721"/>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High volume of milk</a:t>
          </a:r>
          <a:endParaRPr lang="en-US" sz="1200" b="1" kern="1200"/>
        </a:p>
      </dsp:txBody>
      <dsp:txXfrm>
        <a:off x="1039852" y="2043843"/>
        <a:ext cx="1104248" cy="1104303"/>
      </dsp:txXfrm>
    </dsp:sp>
    <dsp:sp modelId="{EBE15413-990D-4818-BEDB-CE0A4E79EA43}">
      <dsp:nvSpPr>
        <dsp:cNvPr id="0" name=""/>
        <dsp:cNvSpPr/>
      </dsp:nvSpPr>
      <dsp:spPr>
        <a:xfrm>
          <a:off x="1622310" y="808657"/>
          <a:ext cx="1561642" cy="1561721"/>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Constant quality </a:t>
          </a:r>
          <a:endParaRPr lang="en-US" sz="1200" b="1" kern="1200"/>
        </a:p>
      </dsp:txBody>
      <dsp:txXfrm>
        <a:off x="1851007" y="1037366"/>
        <a:ext cx="1104248" cy="1104303"/>
      </dsp:txXfrm>
    </dsp:sp>
    <dsp:sp modelId="{4E310274-D1F6-4A9F-AED2-7C69DA291C7C}">
      <dsp:nvSpPr>
        <dsp:cNvPr id="0" name=""/>
        <dsp:cNvSpPr/>
      </dsp:nvSpPr>
      <dsp:spPr>
        <a:xfrm>
          <a:off x="2433466" y="1815134"/>
          <a:ext cx="1561642" cy="1561721"/>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Minimal use of chemical fertilizers</a:t>
          </a:r>
          <a:endParaRPr lang="en-US" sz="1200" b="1" kern="1200"/>
        </a:p>
      </dsp:txBody>
      <dsp:txXfrm>
        <a:off x="2662163" y="2043843"/>
        <a:ext cx="1104248" cy="1104303"/>
      </dsp:txXfrm>
    </dsp:sp>
    <dsp:sp modelId="{6A028FC9-0CC4-45FF-8039-EDC19D84DBAE}">
      <dsp:nvSpPr>
        <dsp:cNvPr id="0" name=""/>
        <dsp:cNvSpPr/>
      </dsp:nvSpPr>
      <dsp:spPr>
        <a:xfrm>
          <a:off x="3244621" y="808657"/>
          <a:ext cx="1561642" cy="1561721"/>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Circular agriculture</a:t>
          </a:r>
        </a:p>
      </dsp:txBody>
      <dsp:txXfrm>
        <a:off x="3473318" y="1037366"/>
        <a:ext cx="1104248" cy="1104303"/>
      </dsp:txXfrm>
    </dsp:sp>
    <dsp:sp modelId="{A70B6A75-6130-4EF3-8A39-264B08ACEBE7}">
      <dsp:nvSpPr>
        <dsp:cNvPr id="0" name=""/>
        <dsp:cNvSpPr/>
      </dsp:nvSpPr>
      <dsp:spPr>
        <a:xfrm>
          <a:off x="4055777" y="1815134"/>
          <a:ext cx="1561642" cy="1561721"/>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Animals  monitored 24/7 by our veterinary teams</a:t>
          </a:r>
        </a:p>
      </dsp:txBody>
      <dsp:txXfrm>
        <a:off x="4284474" y="2043843"/>
        <a:ext cx="1104248" cy="1104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FA28A-ABC5-D045-BD24-6434B7C223FF}">
      <dsp:nvSpPr>
        <dsp:cNvPr id="0" name=""/>
        <dsp:cNvSpPr/>
      </dsp:nvSpPr>
      <dsp:spPr>
        <a:xfrm>
          <a:off x="246797" y="43852"/>
          <a:ext cx="4751287" cy="1385546"/>
        </a:xfrm>
        <a:prstGeom prst="roundRect">
          <a:avLst>
            <a:gd name="adj" fmla="val 10000"/>
          </a:avLst>
        </a:prstGeom>
        <a:noFill/>
        <a:ln w="28575"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lr>
              <a:srgbClr val="017900"/>
            </a:buClr>
            <a:buFont typeface="Wingdings" pitchFamily="2" charset="2"/>
            <a:buChar char="ü"/>
          </a:pPr>
          <a:endParaRPr lang="en-GB" sz="1200" kern="1200">
            <a:solidFill>
              <a:srgbClr val="6A7D93"/>
            </a:solidFill>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533400">
            <a:lnSpc>
              <a:spcPct val="90000"/>
            </a:lnSpc>
            <a:spcBef>
              <a:spcPct val="0"/>
            </a:spcBef>
            <a:spcAft>
              <a:spcPct val="15000"/>
            </a:spcAft>
            <a:buClr>
              <a:srgbClr val="017900"/>
            </a:buClr>
            <a:buFont typeface="Wingdings" pitchFamily="2" charset="2"/>
            <a:buChar char="ü"/>
          </a:pPr>
          <a:endParaRPr lang="en-GB" sz="1200" kern="1200">
            <a:solidFill>
              <a:srgbClr val="6A7D93"/>
            </a:solidFill>
            <a:latin typeface="Open Sans" panose="020B0606030504020204" pitchFamily="34" charset="0"/>
            <a:ea typeface="Open Sans" panose="020B0606030504020204" pitchFamily="34" charset="0"/>
            <a:cs typeface="Open Sans" panose="020B0606030504020204" pitchFamily="34" charset="0"/>
          </a:endParaRPr>
        </a:p>
      </dsp:txBody>
      <dsp:txXfrm>
        <a:off x="277233" y="74288"/>
        <a:ext cx="3265028" cy="978288"/>
      </dsp:txXfrm>
    </dsp:sp>
    <dsp:sp modelId="{DC5D33B2-A552-624D-A6B8-52ED3B8F8200}">
      <dsp:nvSpPr>
        <dsp:cNvPr id="0" name=""/>
        <dsp:cNvSpPr/>
      </dsp:nvSpPr>
      <dsp:spPr>
        <a:xfrm>
          <a:off x="3128384" y="30202"/>
          <a:ext cx="1874818" cy="1874818"/>
        </a:xfrm>
        <a:prstGeom prst="pieWedge">
          <a:avLst/>
        </a:prstGeom>
        <a:solidFill>
          <a:srgbClr val="017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a:t>Doubling our Business in 2024-2027</a:t>
          </a:r>
          <a:endParaRPr lang="en-GB" sz="14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3677505" y="579323"/>
        <a:ext cx="1325697" cy="1325697"/>
      </dsp:txXfrm>
    </dsp:sp>
    <dsp:sp modelId="{BFBF04AD-671D-2847-A2C1-B32C8A5956C1}">
      <dsp:nvSpPr>
        <dsp:cNvPr id="0" name=""/>
        <dsp:cNvSpPr/>
      </dsp:nvSpPr>
      <dsp:spPr>
        <a:xfrm rot="5400000">
          <a:off x="5279811" y="30202"/>
          <a:ext cx="1874818" cy="1874818"/>
        </a:xfrm>
        <a:prstGeom prst="pieWedge">
          <a:avLst/>
        </a:prstGeom>
        <a:solidFill>
          <a:srgbClr val="017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a:t>Digitization &amp; Automation</a:t>
          </a:r>
          <a:endParaRPr lang="en-GB" sz="14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rot="-5400000">
        <a:off x="5279811" y="579323"/>
        <a:ext cx="1325697" cy="1325697"/>
      </dsp:txXfrm>
    </dsp:sp>
    <dsp:sp modelId="{094D4585-AFCF-2D41-ACFA-CC943D5BF783}">
      <dsp:nvSpPr>
        <dsp:cNvPr id="0" name=""/>
        <dsp:cNvSpPr/>
      </dsp:nvSpPr>
      <dsp:spPr>
        <a:xfrm rot="10800000">
          <a:off x="5279811" y="1953221"/>
          <a:ext cx="1874818" cy="1874818"/>
        </a:xfrm>
        <a:prstGeom prst="pieWedge">
          <a:avLst/>
        </a:prstGeom>
        <a:solidFill>
          <a:srgbClr val="017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a:t>Emissions Reduction &amp; Circular Agriculture</a:t>
          </a:r>
          <a:endParaRPr lang="en-GB" sz="14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rot="10800000">
        <a:off x="5279811" y="1953221"/>
        <a:ext cx="1325697" cy="1325697"/>
      </dsp:txXfrm>
    </dsp:sp>
    <dsp:sp modelId="{B8B1FFDD-90FD-F24B-A770-8BBFB7DB5A91}">
      <dsp:nvSpPr>
        <dsp:cNvPr id="0" name=""/>
        <dsp:cNvSpPr/>
      </dsp:nvSpPr>
      <dsp:spPr>
        <a:xfrm rot="16200000">
          <a:off x="3194133" y="1968444"/>
          <a:ext cx="1874818" cy="1874818"/>
        </a:xfrm>
        <a:prstGeom prst="pieWedge">
          <a:avLst/>
        </a:prstGeom>
        <a:solidFill>
          <a:srgbClr val="017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a:t>Diversification of Activities</a:t>
          </a:r>
          <a:endParaRPr lang="en-GB" sz="14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rot="5400000">
        <a:off x="3743254" y="1968444"/>
        <a:ext cx="1325697" cy="1325697"/>
      </dsp:txXfrm>
    </dsp:sp>
    <dsp:sp modelId="{C78502AE-9105-8349-85BA-BFF6350D4A4D}">
      <dsp:nvSpPr>
        <dsp:cNvPr id="0" name=""/>
        <dsp:cNvSpPr/>
      </dsp:nvSpPr>
      <dsp:spPr>
        <a:xfrm>
          <a:off x="5172044" y="2055232"/>
          <a:ext cx="2874" cy="287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341D9A-A8BA-0343-8ADB-B0DD9FB6C29F}">
      <dsp:nvSpPr>
        <dsp:cNvPr id="0" name=""/>
        <dsp:cNvSpPr/>
      </dsp:nvSpPr>
      <dsp:spPr>
        <a:xfrm rot="10800000">
          <a:off x="5172044" y="2271724"/>
          <a:ext cx="2874" cy="287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8387B-AD31-46BC-9723-811EB63121D3}">
      <dsp:nvSpPr>
        <dsp:cNvPr id="0" name=""/>
        <dsp:cNvSpPr/>
      </dsp:nvSpPr>
      <dsp:spPr>
        <a:xfrm>
          <a:off x="0" y="539986"/>
          <a:ext cx="2656135" cy="1686645"/>
        </a:xfrm>
        <a:prstGeom prst="roundRect">
          <a:avLst>
            <a:gd name="adj" fmla="val 10000"/>
          </a:avLst>
        </a:prstGeom>
        <a:solidFill>
          <a:srgbClr val="FAA3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345AC-AB46-43E3-86CB-89BFAC9388C2}">
      <dsp:nvSpPr>
        <dsp:cNvPr id="0" name=""/>
        <dsp:cNvSpPr/>
      </dsp:nvSpPr>
      <dsp:spPr>
        <a:xfrm>
          <a:off x="295126" y="820355"/>
          <a:ext cx="2656135" cy="1686645"/>
        </a:xfrm>
        <a:prstGeom prst="roundRect">
          <a:avLst>
            <a:gd name="adj" fmla="val 10000"/>
          </a:avLst>
        </a:prstGeom>
        <a:solidFill>
          <a:schemeClr val="lt1">
            <a:alpha val="90000"/>
            <a:hueOff val="0"/>
            <a:satOff val="0"/>
            <a:lumOff val="0"/>
            <a:alphaOff val="0"/>
          </a:schemeClr>
        </a:solidFill>
        <a:ln w="12700" cap="flat" cmpd="sng" algn="ctr">
          <a:solidFill>
            <a:srgbClr val="017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panose="020B0606030504020204" pitchFamily="34" charset="0"/>
              <a:ea typeface="Open Sans" panose="020B0606030504020204" pitchFamily="34" charset="0"/>
              <a:cs typeface="Open Sans" panose="020B0606030504020204" pitchFamily="34" charset="0"/>
            </a:rPr>
            <a:t>OVER 300.000 LITERS PER DAY</a:t>
          </a:r>
          <a:endParaRPr lang="en-US" sz="1800" kern="1200">
            <a:latin typeface="Open Sans" panose="020B0606030504020204" pitchFamily="34" charset="0"/>
            <a:ea typeface="Open Sans" panose="020B0606030504020204" pitchFamily="34" charset="0"/>
            <a:cs typeface="Open Sans" panose="020B0606030504020204" pitchFamily="34" charset="0"/>
          </a:endParaRPr>
        </a:p>
      </dsp:txBody>
      <dsp:txXfrm>
        <a:off x="344526" y="869755"/>
        <a:ext cx="2557335" cy="1587845"/>
      </dsp:txXfrm>
    </dsp:sp>
    <dsp:sp modelId="{C1878271-6C75-497C-B2CE-DB2A2EE8EE4A}">
      <dsp:nvSpPr>
        <dsp:cNvPr id="0" name=""/>
        <dsp:cNvSpPr/>
      </dsp:nvSpPr>
      <dsp:spPr>
        <a:xfrm>
          <a:off x="3246387" y="539986"/>
          <a:ext cx="2656135" cy="1686645"/>
        </a:xfrm>
        <a:prstGeom prst="roundRect">
          <a:avLst>
            <a:gd name="adj" fmla="val 10000"/>
          </a:avLst>
        </a:prstGeom>
        <a:solidFill>
          <a:srgbClr val="FAA3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51535-89ED-4A73-A8CB-A6BF2F2AD898}">
      <dsp:nvSpPr>
        <dsp:cNvPr id="0" name=""/>
        <dsp:cNvSpPr/>
      </dsp:nvSpPr>
      <dsp:spPr>
        <a:xfrm>
          <a:off x="3541513" y="820355"/>
          <a:ext cx="2656135" cy="1686645"/>
        </a:xfrm>
        <a:prstGeom prst="roundRect">
          <a:avLst>
            <a:gd name="adj" fmla="val 10000"/>
          </a:avLst>
        </a:prstGeom>
        <a:solidFill>
          <a:schemeClr val="lt1">
            <a:alpha val="90000"/>
            <a:hueOff val="0"/>
            <a:satOff val="0"/>
            <a:lumOff val="0"/>
            <a:alphaOff val="0"/>
          </a:schemeClr>
        </a:solidFill>
        <a:ln w="12700" cap="flat" cmpd="sng" algn="ctr">
          <a:solidFill>
            <a:srgbClr val="017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 </a:t>
          </a:r>
          <a:r>
            <a:rPr lang="en-US" sz="1800" b="1" kern="1200">
              <a:latin typeface="Open Sans" panose="020B0606030504020204" pitchFamily="34" charset="0"/>
              <a:ea typeface="Open Sans" panose="020B0606030504020204" pitchFamily="34" charset="0"/>
              <a:cs typeface="Open Sans" panose="020B0606030504020204" pitchFamily="34" charset="0"/>
            </a:rPr>
            <a:t>THE 4 DAIRY FARMS WILL PRODUCE OVER </a:t>
          </a:r>
          <a:r>
            <a:rPr lang="en-US" sz="1800" b="1" i="1" u="sng" kern="1200">
              <a:latin typeface="Open Sans" panose="020B0606030504020204" pitchFamily="34" charset="0"/>
              <a:ea typeface="Open Sans" panose="020B0606030504020204" pitchFamily="34" charset="0"/>
              <a:cs typeface="Open Sans" panose="020B0606030504020204" pitchFamily="34" charset="0"/>
            </a:rPr>
            <a:t>100 MILLION </a:t>
          </a:r>
          <a:r>
            <a:rPr lang="en-US" sz="1800" b="1" kern="1200">
              <a:latin typeface="Open Sans" panose="020B0606030504020204" pitchFamily="34" charset="0"/>
              <a:ea typeface="Open Sans" panose="020B0606030504020204" pitchFamily="34" charset="0"/>
              <a:cs typeface="Open Sans" panose="020B0606030504020204" pitchFamily="34" charset="0"/>
            </a:rPr>
            <a:t>LITERS OF MILK ANNUALLY </a:t>
          </a:r>
          <a:endParaRPr lang="en-US" sz="1800" kern="1200">
            <a:latin typeface="Open Sans" panose="020B0606030504020204" pitchFamily="34" charset="0"/>
            <a:ea typeface="Open Sans" panose="020B0606030504020204" pitchFamily="34" charset="0"/>
            <a:cs typeface="Open Sans" panose="020B0606030504020204" pitchFamily="34" charset="0"/>
          </a:endParaRPr>
        </a:p>
      </dsp:txBody>
      <dsp:txXfrm>
        <a:off x="3590913" y="869755"/>
        <a:ext cx="2557335" cy="1587845"/>
      </dsp:txXfrm>
    </dsp:sp>
    <dsp:sp modelId="{3C871008-61DA-4A07-9C35-C871A88043DB}">
      <dsp:nvSpPr>
        <dsp:cNvPr id="0" name=""/>
        <dsp:cNvSpPr/>
      </dsp:nvSpPr>
      <dsp:spPr>
        <a:xfrm>
          <a:off x="6492775" y="539986"/>
          <a:ext cx="2656135" cy="1686645"/>
        </a:xfrm>
        <a:prstGeom prst="roundRect">
          <a:avLst>
            <a:gd name="adj" fmla="val 10000"/>
          </a:avLst>
        </a:prstGeom>
        <a:solidFill>
          <a:srgbClr val="FAA3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978300-0D2C-4142-B11A-61DF31A9BB8E}">
      <dsp:nvSpPr>
        <dsp:cNvPr id="0" name=""/>
        <dsp:cNvSpPr/>
      </dsp:nvSpPr>
      <dsp:spPr>
        <a:xfrm>
          <a:off x="6787901" y="820355"/>
          <a:ext cx="2656135" cy="1686645"/>
        </a:xfrm>
        <a:prstGeom prst="roundRect">
          <a:avLst>
            <a:gd name="adj" fmla="val 10000"/>
          </a:avLst>
        </a:prstGeom>
        <a:solidFill>
          <a:schemeClr val="lt1">
            <a:alpha val="90000"/>
            <a:hueOff val="0"/>
            <a:satOff val="0"/>
            <a:lumOff val="0"/>
            <a:alphaOff val="0"/>
          </a:schemeClr>
        </a:solidFill>
        <a:ln w="12700" cap="flat" cmpd="sng" algn="ctr">
          <a:solidFill>
            <a:srgbClr val="0179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atin typeface="Open Sans" panose="020B0606030504020204" pitchFamily="34" charset="0"/>
              <a:ea typeface="Open Sans" panose="020B0606030504020204" pitchFamily="34" charset="0"/>
              <a:cs typeface="Open Sans" panose="020B0606030504020204" pitchFamily="34" charset="0"/>
            </a:rPr>
            <a:t> </a:t>
          </a:r>
          <a:r>
            <a:rPr lang="en-RO" sz="1800" b="1" kern="1200">
              <a:latin typeface="Open Sans" panose="020B0606030504020204" pitchFamily="34" charset="0"/>
              <a:ea typeface="Open Sans" panose="020B0606030504020204" pitchFamily="34" charset="0"/>
              <a:cs typeface="Open Sans" panose="020B0606030504020204" pitchFamily="34" charset="0"/>
            </a:rPr>
            <a:t>A HERD OF APPROX 20.000 DAIRY COWS AND YOUNG STOCK </a:t>
          </a:r>
          <a:endParaRPr lang="en-US" sz="1800" kern="1200">
            <a:latin typeface="Open Sans" panose="020B0606030504020204" pitchFamily="34" charset="0"/>
            <a:ea typeface="Open Sans" panose="020B0606030504020204" pitchFamily="34" charset="0"/>
            <a:cs typeface="Open Sans" panose="020B0606030504020204" pitchFamily="34" charset="0"/>
          </a:endParaRPr>
        </a:p>
      </dsp:txBody>
      <dsp:txXfrm>
        <a:off x="6837301" y="869755"/>
        <a:ext cx="2557335" cy="15878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DB199-13CD-41C5-9BF6-F62614D681D6}">
      <dsp:nvSpPr>
        <dsp:cNvPr id="0" name=""/>
        <dsp:cNvSpPr/>
      </dsp:nvSpPr>
      <dsp:spPr>
        <a:xfrm>
          <a:off x="434997" y="145177"/>
          <a:ext cx="3111188" cy="3001468"/>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TURNOVER</a:t>
          </a:r>
        </a:p>
        <a:p>
          <a:pPr marL="0" lvl="0" indent="0" algn="ctr" defTabSz="533400">
            <a:lnSpc>
              <a:spcPct val="90000"/>
            </a:lnSpc>
            <a:spcBef>
              <a:spcPct val="0"/>
            </a:spcBef>
            <a:spcAft>
              <a:spcPct val="35000"/>
            </a:spcAft>
            <a:buNone/>
          </a:pPr>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153.25</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 mil. </a:t>
          </a:r>
        </a:p>
        <a:p>
          <a:pPr marL="0" lvl="0" indent="0" algn="ctr" defTabSz="622300">
            <a:lnSpc>
              <a:spcPct val="90000"/>
            </a:lnSpc>
            <a:spcBef>
              <a:spcPct val="0"/>
            </a:spcBef>
            <a:spcAft>
              <a:spcPct val="35000"/>
            </a:spcAft>
            <a:buNone/>
          </a:pPr>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+1.57</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pPr marL="0" lvl="0" indent="0" algn="ctr" defTabSz="622300">
            <a:lnSpc>
              <a:spcPct val="90000"/>
            </a:lnSpc>
            <a:spcBef>
              <a:spcPct val="0"/>
            </a:spcBef>
            <a:spcAft>
              <a:spcPct val="35000"/>
            </a:spcAft>
            <a:buNone/>
          </a:pPr>
          <a:r>
            <a:rPr lang="en-GB" sz="1200" kern="1200">
              <a:latin typeface="Open Sans" panose="020B0606030504020204" pitchFamily="34" charset="0"/>
              <a:ea typeface="Open Sans" panose="020B0606030504020204" pitchFamily="34" charset="0"/>
              <a:cs typeface="Open Sans" panose="020B0606030504020204" pitchFamily="34" charset="0"/>
            </a:rPr>
            <a:t>Vs 31.12.2023</a:t>
          </a:r>
          <a:endParaRPr lang="en-GB" sz="1200" b="1" kern="120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a:lnSpc>
              <a:spcPct val="90000"/>
            </a:lnSpc>
            <a:spcBef>
              <a:spcPct val="0"/>
            </a:spcBef>
            <a:spcAft>
              <a:spcPct val="35000"/>
            </a:spcAft>
            <a:buNone/>
          </a:pPr>
          <a:endParaRPr lang="en-US" sz="1200" b="1" kern="1200"/>
        </a:p>
      </dsp:txBody>
      <dsp:txXfrm>
        <a:off x="890620" y="584732"/>
        <a:ext cx="2199942" cy="2122358"/>
      </dsp:txXfrm>
    </dsp:sp>
    <dsp:sp modelId="{795CB099-C887-45C7-B9B0-D65200E899B3}">
      <dsp:nvSpPr>
        <dsp:cNvPr id="0" name=""/>
        <dsp:cNvSpPr/>
      </dsp:nvSpPr>
      <dsp:spPr>
        <a:xfrm>
          <a:off x="1663456" y="2228350"/>
          <a:ext cx="3208749" cy="2942967"/>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OPERATING INCOME FROM SUBSIDIES</a:t>
          </a:r>
        </a:p>
        <a:p>
          <a:pPr marL="0" lvl="0" algn="ctr" defTabSz="533400">
            <a:lnSpc>
              <a:spcPct val="90000"/>
            </a:lnSpc>
            <a:spcBef>
              <a:spcPct val="0"/>
            </a:spcBef>
            <a:spcAft>
              <a:spcPct val="35000"/>
            </a:spcAft>
            <a:buNone/>
          </a:pPr>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25 </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mil. </a:t>
          </a:r>
        </a:p>
        <a:p>
          <a:pPr marL="0" lvl="0" algn="ctr" defTabSz="533400">
            <a:lnSpc>
              <a:spcPct val="90000"/>
            </a:lnSpc>
            <a:spcBef>
              <a:spcPct val="0"/>
            </a:spcBef>
            <a:spcAft>
              <a:spcPct val="35000"/>
            </a:spcAft>
            <a:buNone/>
          </a:pPr>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-7</a:t>
          </a:r>
          <a:r>
            <a:rPr lang="en-US"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.84</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endPar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endParaRPr>
        </a:p>
        <a:p>
          <a:pPr marL="0" lvl="0" algn="ctr" defTabSz="533400">
            <a:lnSpc>
              <a:spcPct val="90000"/>
            </a:lnSpc>
            <a:spcBef>
              <a:spcPct val="0"/>
            </a:spcBef>
            <a:spcAft>
              <a:spcPct val="35000"/>
            </a:spcAft>
            <a:buNone/>
          </a:pPr>
          <a:r>
            <a:rPr lang="en-GB" sz="1200" kern="1200">
              <a:latin typeface="Open Sans" panose="020B0606030504020204" pitchFamily="34" charset="0"/>
              <a:ea typeface="Open Sans" panose="020B0606030504020204" pitchFamily="34" charset="0"/>
              <a:cs typeface="Open Sans" panose="020B0606030504020204" pitchFamily="34" charset="0"/>
            </a:rPr>
            <a:t>Vs </a:t>
          </a:r>
          <a:r>
            <a:rPr lang="ro-RO" sz="1200" kern="1200">
              <a:latin typeface="Open Sans" panose="020B0606030504020204" pitchFamily="34" charset="0"/>
              <a:ea typeface="Open Sans" panose="020B0606030504020204" pitchFamily="34" charset="0"/>
              <a:cs typeface="Open Sans" panose="020B0606030504020204" pitchFamily="34" charset="0"/>
            </a:rPr>
            <a:t>31.12.202</a:t>
          </a:r>
          <a:r>
            <a:rPr lang="en-GB" sz="1200" kern="1200">
              <a:latin typeface="Open Sans" panose="020B0606030504020204" pitchFamily="34" charset="0"/>
              <a:ea typeface="Open Sans" panose="020B0606030504020204" pitchFamily="34" charset="0"/>
              <a:cs typeface="Open Sans" panose="020B0606030504020204" pitchFamily="34" charset="0"/>
            </a:rPr>
            <a:t>3</a:t>
          </a:r>
          <a:endParaRPr lang="en-US" sz="1200" b="1" kern="1200"/>
        </a:p>
      </dsp:txBody>
      <dsp:txXfrm>
        <a:off x="2133366" y="2659338"/>
        <a:ext cx="2268929" cy="2080991"/>
      </dsp:txXfrm>
    </dsp:sp>
    <dsp:sp modelId="{EBE15413-990D-4818-BEDB-CE0A4E79EA43}">
      <dsp:nvSpPr>
        <dsp:cNvPr id="0" name=""/>
        <dsp:cNvSpPr/>
      </dsp:nvSpPr>
      <dsp:spPr>
        <a:xfrm>
          <a:off x="3085663" y="125054"/>
          <a:ext cx="2963600" cy="2963593"/>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NET PROFIT</a:t>
          </a:r>
        </a:p>
        <a:p>
          <a:pPr marL="0" lvl="0" indent="0" algn="ctr" defTabSz="533400">
            <a:lnSpc>
              <a:spcPct val="90000"/>
            </a:lnSpc>
            <a:spcBef>
              <a:spcPct val="0"/>
            </a:spcBef>
            <a:spcAft>
              <a:spcPct val="35000"/>
            </a:spcAft>
            <a:buNone/>
          </a:pPr>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30.07</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 mil. </a:t>
          </a:r>
        </a:p>
        <a:p>
          <a:pPr marL="0" lvl="0" indent="0" algn="ctr" defTabSz="622300">
            <a:lnSpc>
              <a:spcPct val="90000"/>
            </a:lnSpc>
            <a:spcBef>
              <a:spcPct val="0"/>
            </a:spcBef>
            <a:spcAft>
              <a:spcPct val="35000"/>
            </a:spcAft>
            <a:buNone/>
          </a:pPr>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+32.66</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pPr marL="0" lvl="0" indent="0" algn="ctr" defTabSz="622300">
            <a:lnSpc>
              <a:spcPct val="90000"/>
            </a:lnSpc>
            <a:spcBef>
              <a:spcPct val="0"/>
            </a:spcBef>
            <a:spcAft>
              <a:spcPct val="35000"/>
            </a:spcAft>
            <a:buNone/>
          </a:pPr>
          <a:r>
            <a:rPr lang="en-GB" sz="1200" kern="1200">
              <a:latin typeface="Open Sans" panose="020B0606030504020204" pitchFamily="34" charset="0"/>
              <a:ea typeface="Open Sans" panose="020B0606030504020204" pitchFamily="34" charset="0"/>
              <a:cs typeface="Open Sans" panose="020B0606030504020204" pitchFamily="34" charset="0"/>
            </a:rPr>
            <a:t>Vs 31.12.2023</a:t>
          </a:r>
          <a:endParaRPr lang="en-US" sz="1200" b="1" kern="1200"/>
        </a:p>
      </dsp:txBody>
      <dsp:txXfrm>
        <a:off x="3519672" y="559062"/>
        <a:ext cx="2095582" cy="2095577"/>
      </dsp:txXfrm>
    </dsp:sp>
    <dsp:sp modelId="{4E310274-D1F6-4A9F-AED2-7C69DA291C7C}">
      <dsp:nvSpPr>
        <dsp:cNvPr id="0" name=""/>
        <dsp:cNvSpPr/>
      </dsp:nvSpPr>
      <dsp:spPr>
        <a:xfrm>
          <a:off x="4594005" y="2207724"/>
          <a:ext cx="2963600" cy="2963593"/>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OPERATING INCOME</a:t>
          </a:r>
        </a:p>
        <a:p>
          <a:pPr marL="0" lvl="0" indent="0" algn="ctr" defTabSz="622300">
            <a:lnSpc>
              <a:spcPct val="90000"/>
            </a:lnSpc>
            <a:spcBef>
              <a:spcPct val="0"/>
            </a:spcBef>
            <a:spcAft>
              <a:spcPct val="35000"/>
            </a:spcAft>
            <a:buNone/>
          </a:pPr>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237.76</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 mil. </a:t>
          </a:r>
        </a:p>
        <a:p>
          <a:pPr marL="0" lvl="0" indent="0" algn="ctr" defTabSz="622300">
            <a:lnSpc>
              <a:spcPct val="90000"/>
            </a:lnSpc>
            <a:spcBef>
              <a:spcPct val="0"/>
            </a:spcBef>
            <a:spcAft>
              <a:spcPct val="35000"/>
            </a:spcAft>
            <a:buNone/>
          </a:pPr>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+1.29</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pPr marL="0" lvl="0" indent="0" algn="ctr" defTabSz="622300">
            <a:lnSpc>
              <a:spcPct val="90000"/>
            </a:lnSpc>
            <a:spcBef>
              <a:spcPct val="0"/>
            </a:spcBef>
            <a:spcAft>
              <a:spcPct val="35000"/>
            </a:spcAft>
            <a:buNone/>
          </a:pPr>
          <a:r>
            <a:rPr lang="en-GB" sz="1200" kern="1200">
              <a:latin typeface="Open Sans" panose="020B0606030504020204" pitchFamily="34" charset="0"/>
              <a:ea typeface="Open Sans" panose="020B0606030504020204" pitchFamily="34" charset="0"/>
              <a:cs typeface="Open Sans" panose="020B0606030504020204" pitchFamily="34" charset="0"/>
            </a:rPr>
            <a:t>Vs 31.12.2023</a:t>
          </a:r>
          <a:endParaRPr lang="en-US" sz="1200" b="1" kern="1200"/>
        </a:p>
      </dsp:txBody>
      <dsp:txXfrm>
        <a:off x="5028014" y="2641732"/>
        <a:ext cx="2095582" cy="2095577"/>
      </dsp:txXfrm>
    </dsp:sp>
    <dsp:sp modelId="{6A028FC9-0CC4-45FF-8039-EDC19D84DBAE}">
      <dsp:nvSpPr>
        <dsp:cNvPr id="0" name=""/>
        <dsp:cNvSpPr/>
      </dsp:nvSpPr>
      <dsp:spPr>
        <a:xfrm>
          <a:off x="5813011" y="125054"/>
          <a:ext cx="2963600" cy="2963593"/>
        </a:xfrm>
        <a:prstGeom prst="ellipse">
          <a:avLst/>
        </a:prstGeom>
        <a:solidFill>
          <a:srgbClr val="FAA30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3C424F"/>
              </a:solidFill>
              <a:latin typeface="Open Sans" panose="020B0606030504020204" pitchFamily="34" charset="0"/>
              <a:ea typeface="Open Sans" panose="020B0606030504020204" pitchFamily="34" charset="0"/>
              <a:cs typeface="Open Sans" panose="020B0606030504020204" pitchFamily="34" charset="0"/>
            </a:rPr>
            <a:t>OPERATING EXPENSES</a:t>
          </a:r>
        </a:p>
        <a:p>
          <a:pPr marL="0" lvl="0" indent="0" algn="ctr" defTabSz="622300">
            <a:lnSpc>
              <a:spcPct val="90000"/>
            </a:lnSpc>
            <a:spcBef>
              <a:spcPct val="0"/>
            </a:spcBef>
            <a:spcAft>
              <a:spcPct val="35000"/>
            </a:spcAft>
            <a:buNone/>
          </a:pPr>
          <a:r>
            <a:rPr lang="en-US"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RON 194.58</a:t>
          </a:r>
          <a:r>
            <a:rPr lang="ro-RO" sz="1800" b="1" kern="1200">
              <a:solidFill>
                <a:srgbClr val="017900"/>
              </a:solidFill>
              <a:latin typeface="Open Sans" panose="020B0606030504020204" pitchFamily="34" charset="0"/>
              <a:ea typeface="Open Sans" panose="020B0606030504020204" pitchFamily="34" charset="0"/>
              <a:cs typeface="Open Sans" panose="020B0606030504020204" pitchFamily="34" charset="0"/>
            </a:rPr>
            <a:t> mil. </a:t>
          </a:r>
        </a:p>
        <a:p>
          <a:pPr marL="0" lvl="0" indent="0" algn="ctr" defTabSz="622300">
            <a:lnSpc>
              <a:spcPct val="90000"/>
            </a:lnSpc>
            <a:spcBef>
              <a:spcPct val="0"/>
            </a:spcBef>
            <a:spcAft>
              <a:spcPct val="35000"/>
            </a:spcAft>
            <a:buNone/>
          </a:pPr>
          <a:r>
            <a:rPr lang="en-GB"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-2.80</a:t>
          </a:r>
          <a:r>
            <a:rPr lang="ro-RO" sz="1200" b="1" kern="1200">
              <a:solidFill>
                <a:srgbClr val="FF832F"/>
              </a:solidFill>
              <a:latin typeface="Open Sans" panose="020B0606030504020204" pitchFamily="34" charset="0"/>
              <a:ea typeface="Open Sans" panose="020B0606030504020204" pitchFamily="34" charset="0"/>
              <a:cs typeface="Open Sans" panose="020B0606030504020204" pitchFamily="34" charset="0"/>
            </a:rPr>
            <a:t>% </a:t>
          </a:r>
        </a:p>
        <a:p>
          <a:pPr marL="0" lvl="0" indent="0" algn="ctr" defTabSz="622300">
            <a:lnSpc>
              <a:spcPct val="90000"/>
            </a:lnSpc>
            <a:spcBef>
              <a:spcPct val="0"/>
            </a:spcBef>
            <a:spcAft>
              <a:spcPct val="35000"/>
            </a:spcAft>
            <a:buNone/>
          </a:pPr>
          <a:r>
            <a:rPr lang="en-GB" sz="1200" kern="1200">
              <a:latin typeface="Open Sans" panose="020B0606030504020204" pitchFamily="34" charset="0"/>
              <a:ea typeface="Open Sans" panose="020B0606030504020204" pitchFamily="34" charset="0"/>
              <a:cs typeface="Open Sans" panose="020B0606030504020204" pitchFamily="34" charset="0"/>
            </a:rPr>
            <a:t>Vs 31.12.2023</a:t>
          </a:r>
          <a:endParaRPr lang="en-GB" sz="1200" b="1" kern="1200">
            <a:solidFill>
              <a:srgbClr val="3C424F"/>
            </a:solidFill>
            <a:latin typeface="Open Sans" panose="020B0606030504020204" pitchFamily="34" charset="0"/>
            <a:ea typeface="Open Sans" panose="020B0606030504020204" pitchFamily="34" charset="0"/>
            <a:cs typeface="Open Sans" panose="020B0606030504020204" pitchFamily="34" charset="0"/>
          </a:endParaRPr>
        </a:p>
      </dsp:txBody>
      <dsp:txXfrm>
        <a:off x="6247020" y="559062"/>
        <a:ext cx="2095582" cy="209557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0.36634</cdr:x>
      <cdr:y>0.10886</cdr:y>
    </cdr:from>
    <cdr:to>
      <cdr:x>0.69307</cdr:x>
      <cdr:y>0.2</cdr:y>
    </cdr:to>
    <cdr:sp macro="" textlink="">
      <cdr:nvSpPr>
        <cdr:cNvPr id="2" name="TextBox 1"/>
        <cdr:cNvSpPr txBox="1"/>
      </cdr:nvSpPr>
      <cdr:spPr>
        <a:xfrm xmlns:a="http://schemas.openxmlformats.org/drawingml/2006/main">
          <a:off x="2466975" y="409575"/>
          <a:ext cx="2200275"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a:p>
      </cdr:txBody>
    </cdr:sp>
  </cdr:relSizeAnchor>
  <cdr:relSizeAnchor xmlns:cdr="http://schemas.openxmlformats.org/drawingml/2006/chartDrawing">
    <cdr:from>
      <cdr:x>0.35644</cdr:x>
      <cdr:y>0.14937</cdr:y>
    </cdr:from>
    <cdr:to>
      <cdr:x>0.67893</cdr:x>
      <cdr:y>0.2</cdr:y>
    </cdr:to>
    <cdr:sp macro="" textlink="">
      <cdr:nvSpPr>
        <cdr:cNvPr id="3" name="TextBox 2"/>
        <cdr:cNvSpPr txBox="1"/>
      </cdr:nvSpPr>
      <cdr:spPr>
        <a:xfrm xmlns:a="http://schemas.openxmlformats.org/drawingml/2006/main">
          <a:off x="2400300" y="561975"/>
          <a:ext cx="2171700"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a:p>
      </cdr:txBody>
    </cdr:sp>
  </cdr:relSizeAnchor>
  <cdr:relSizeAnchor xmlns:cdr="http://schemas.openxmlformats.org/drawingml/2006/chartDrawing">
    <cdr:from>
      <cdr:x>0.3918</cdr:x>
      <cdr:y>0.12658</cdr:y>
    </cdr:from>
    <cdr:to>
      <cdr:x>0.66761</cdr:x>
      <cdr:y>0.19747</cdr:y>
    </cdr:to>
    <cdr:sp macro="" textlink="">
      <cdr:nvSpPr>
        <cdr:cNvPr id="4" name="TextBox 3"/>
        <cdr:cNvSpPr txBox="1"/>
      </cdr:nvSpPr>
      <cdr:spPr>
        <a:xfrm xmlns:a="http://schemas.openxmlformats.org/drawingml/2006/main">
          <a:off x="2638425" y="476250"/>
          <a:ext cx="1857375"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283B5-B998-A541-B971-C8F80DAC96E5}" type="datetimeFigureOut">
              <a:rPr lang="ro-RO" smtClean="0"/>
              <a:t>29.04.2024</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DC3B0-B014-C34C-BAD2-0F6DCD2F73EB}" type="slidenum">
              <a:rPr lang="ro-RO" smtClean="0"/>
              <a:t>‹#›</a:t>
            </a:fld>
            <a:endParaRPr lang="ro-RO"/>
          </a:p>
        </p:txBody>
      </p:sp>
    </p:spTree>
    <p:extLst>
      <p:ext uri="{BB962C8B-B14F-4D97-AF65-F5344CB8AC3E}">
        <p14:creationId xmlns:p14="http://schemas.microsoft.com/office/powerpoint/2010/main" val="419856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a clear vision for expansion and development, DN AGRAR aims to capitalize on emerging opportunities in the agricultural market while mitigating risks through prudent financial management and strategic planning</a:t>
            </a:r>
          </a:p>
        </p:txBody>
      </p:sp>
      <p:sp>
        <p:nvSpPr>
          <p:cNvPr id="4" name="Slide Number Placeholder 3"/>
          <p:cNvSpPr>
            <a:spLocks noGrp="1"/>
          </p:cNvSpPr>
          <p:nvPr>
            <p:ph type="sldNum" sz="quarter" idx="5"/>
          </p:nvPr>
        </p:nvSpPr>
        <p:spPr/>
        <p:txBody>
          <a:bodyPr/>
          <a:lstStyle/>
          <a:p>
            <a:fld id="{453DC3B0-B014-C34C-BAD2-0F6DCD2F73EB}" type="slidenum">
              <a:rPr lang="ro-RO" smtClean="0"/>
              <a:t>4</a:t>
            </a:fld>
            <a:endParaRPr lang="ro-RO"/>
          </a:p>
        </p:txBody>
      </p:sp>
    </p:spTree>
    <p:extLst>
      <p:ext uri="{BB962C8B-B14F-4D97-AF65-F5344CB8AC3E}">
        <p14:creationId xmlns:p14="http://schemas.microsoft.com/office/powerpoint/2010/main" val="410978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3DC3B0-B014-C34C-BAD2-0F6DCD2F73EB}" type="slidenum">
              <a:rPr lang="ro-RO" smtClean="0"/>
              <a:t>22</a:t>
            </a:fld>
            <a:endParaRPr lang="ro-RO"/>
          </a:p>
        </p:txBody>
      </p:sp>
    </p:spTree>
    <p:extLst>
      <p:ext uri="{BB962C8B-B14F-4D97-AF65-F5344CB8AC3E}">
        <p14:creationId xmlns:p14="http://schemas.microsoft.com/office/powerpoint/2010/main" val="276766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DC3B0-B014-C34C-BAD2-0F6DCD2F73EB}" type="slidenum">
              <a:rPr lang="ro-RO" smtClean="0"/>
              <a:t>25</a:t>
            </a:fld>
            <a:endParaRPr lang="ro-RO"/>
          </a:p>
        </p:txBody>
      </p:sp>
    </p:spTree>
    <p:extLst>
      <p:ext uri="{BB962C8B-B14F-4D97-AF65-F5344CB8AC3E}">
        <p14:creationId xmlns:p14="http://schemas.microsoft.com/office/powerpoint/2010/main" val="707258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a:solidFill>
                  <a:srgbClr val="3C424F"/>
                </a:solidFill>
                <a:latin typeface="Open Sans" panose="020B0606030504020204" pitchFamily="34" charset="0"/>
                <a:ea typeface="Open Sans" panose="020B0606030504020204" pitchFamily="34" charset="0"/>
                <a:cs typeface="Open Sans" panose="020B0606030504020204" pitchFamily="34" charset="0"/>
              </a:rPr>
              <a:t>The amount of raw milk imported by processing units decreased in January 2023 compared to</a:t>
            </a:r>
          </a:p>
          <a:p>
            <a:pPr algn="just"/>
            <a:r>
              <a:rPr lang="en-GB" sz="1200">
                <a:solidFill>
                  <a:srgbClr val="3C424F"/>
                </a:solidFill>
                <a:latin typeface="Open Sans" panose="020B0606030504020204" pitchFamily="34" charset="0"/>
                <a:ea typeface="Open Sans" panose="020B0606030504020204" pitchFamily="34" charset="0"/>
                <a:cs typeface="Open Sans" panose="020B0606030504020204" pitchFamily="34" charset="0"/>
              </a:rPr>
              <a:t>the previous month by 13.2%.</a:t>
            </a:r>
          </a:p>
          <a:p>
            <a:endParaRPr lang="en-US"/>
          </a:p>
        </p:txBody>
      </p:sp>
      <p:sp>
        <p:nvSpPr>
          <p:cNvPr id="4" name="Slide Number Placeholder 3"/>
          <p:cNvSpPr>
            <a:spLocks noGrp="1"/>
          </p:cNvSpPr>
          <p:nvPr>
            <p:ph type="sldNum" sz="quarter" idx="5"/>
          </p:nvPr>
        </p:nvSpPr>
        <p:spPr/>
        <p:txBody>
          <a:bodyPr/>
          <a:lstStyle/>
          <a:p>
            <a:fld id="{453DC3B0-B014-C34C-BAD2-0F6DCD2F73EB}" type="slidenum">
              <a:rPr lang="ro-RO" smtClean="0"/>
              <a:t>7</a:t>
            </a:fld>
            <a:endParaRPr lang="ro-RO"/>
          </a:p>
        </p:txBody>
      </p:sp>
    </p:spTree>
    <p:extLst>
      <p:ext uri="{BB962C8B-B14F-4D97-AF65-F5344CB8AC3E}">
        <p14:creationId xmlns:p14="http://schemas.microsoft.com/office/powerpoint/2010/main" val="1932014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3DC3B0-B014-C34C-BAD2-0F6DCD2F73EB}" type="slidenum">
              <a:rPr lang="ro-RO" smtClean="0"/>
              <a:t>9</a:t>
            </a:fld>
            <a:endParaRPr lang="ro-RO"/>
          </a:p>
        </p:txBody>
      </p:sp>
    </p:spTree>
    <p:extLst>
      <p:ext uri="{BB962C8B-B14F-4D97-AF65-F5344CB8AC3E}">
        <p14:creationId xmlns:p14="http://schemas.microsoft.com/office/powerpoint/2010/main" val="301869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3DC3B0-B014-C34C-BAD2-0F6DCD2F73EB}" type="slidenum">
              <a:rPr lang="ro-RO" smtClean="0"/>
              <a:t>10</a:t>
            </a:fld>
            <a:endParaRPr lang="ro-RO"/>
          </a:p>
        </p:txBody>
      </p:sp>
    </p:spTree>
    <p:extLst>
      <p:ext uri="{BB962C8B-B14F-4D97-AF65-F5344CB8AC3E}">
        <p14:creationId xmlns:p14="http://schemas.microsoft.com/office/powerpoint/2010/main" val="3846847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3DC3B0-B014-C34C-BAD2-0F6DCD2F73EB}" type="slidenum">
              <a:rPr lang="ro-RO" smtClean="0"/>
              <a:t>12</a:t>
            </a:fld>
            <a:endParaRPr lang="ro-RO"/>
          </a:p>
        </p:txBody>
      </p:sp>
    </p:spTree>
    <p:extLst>
      <p:ext uri="{BB962C8B-B14F-4D97-AF65-F5344CB8AC3E}">
        <p14:creationId xmlns:p14="http://schemas.microsoft.com/office/powerpoint/2010/main" val="2887382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3DC3B0-B014-C34C-BAD2-0F6DCD2F73EB}" type="slidenum">
              <a:rPr lang="ro-RO" smtClean="0"/>
              <a:t>18</a:t>
            </a:fld>
            <a:endParaRPr lang="ro-RO"/>
          </a:p>
        </p:txBody>
      </p:sp>
    </p:spTree>
    <p:extLst>
      <p:ext uri="{BB962C8B-B14F-4D97-AF65-F5344CB8AC3E}">
        <p14:creationId xmlns:p14="http://schemas.microsoft.com/office/powerpoint/2010/main" val="3892780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3DC3B0-B014-C34C-BAD2-0F6DCD2F73EB}" type="slidenum">
              <a:rPr lang="ro-RO" smtClean="0"/>
              <a:t>19</a:t>
            </a:fld>
            <a:endParaRPr lang="ro-RO"/>
          </a:p>
        </p:txBody>
      </p:sp>
    </p:spTree>
    <p:extLst>
      <p:ext uri="{BB962C8B-B14F-4D97-AF65-F5344CB8AC3E}">
        <p14:creationId xmlns:p14="http://schemas.microsoft.com/office/powerpoint/2010/main" val="6204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3DC3B0-B014-C34C-BAD2-0F6DCD2F73EB}" type="slidenum">
              <a:rPr lang="ro-RO" smtClean="0"/>
              <a:t>20</a:t>
            </a:fld>
            <a:endParaRPr lang="ro-RO"/>
          </a:p>
        </p:txBody>
      </p:sp>
    </p:spTree>
    <p:extLst>
      <p:ext uri="{BB962C8B-B14F-4D97-AF65-F5344CB8AC3E}">
        <p14:creationId xmlns:p14="http://schemas.microsoft.com/office/powerpoint/2010/main" val="1911434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3DC3B0-B014-C34C-BAD2-0F6DCD2F73EB}" type="slidenum">
              <a:rPr lang="ro-RO" smtClean="0"/>
              <a:t>21</a:t>
            </a:fld>
            <a:endParaRPr lang="ro-RO"/>
          </a:p>
        </p:txBody>
      </p:sp>
    </p:spTree>
    <p:extLst>
      <p:ext uri="{BB962C8B-B14F-4D97-AF65-F5344CB8AC3E}">
        <p14:creationId xmlns:p14="http://schemas.microsoft.com/office/powerpoint/2010/main" val="3299222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7094-BBED-C36D-09EC-037B0D45A52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ro-RO"/>
          </a:p>
        </p:txBody>
      </p:sp>
      <p:sp>
        <p:nvSpPr>
          <p:cNvPr id="3" name="Subtitle 2">
            <a:extLst>
              <a:ext uri="{FF2B5EF4-FFF2-40B4-BE49-F238E27FC236}">
                <a16:creationId xmlns:a16="http://schemas.microsoft.com/office/drawing/2014/main" id="{77976003-2140-5B24-1B25-BF2ADB834B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ro-RO"/>
          </a:p>
        </p:txBody>
      </p:sp>
      <p:sp>
        <p:nvSpPr>
          <p:cNvPr id="4" name="Date Placeholder 3">
            <a:extLst>
              <a:ext uri="{FF2B5EF4-FFF2-40B4-BE49-F238E27FC236}">
                <a16:creationId xmlns:a16="http://schemas.microsoft.com/office/drawing/2014/main" id="{1DCD812F-F6C1-216B-5CEC-40F40647AE0B}"/>
              </a:ext>
            </a:extLst>
          </p:cNvPr>
          <p:cNvSpPr>
            <a:spLocks noGrp="1"/>
          </p:cNvSpPr>
          <p:nvPr>
            <p:ph type="dt" sz="half" idx="10"/>
          </p:nvPr>
        </p:nvSpPr>
        <p:spPr/>
        <p:txBody>
          <a:bodyPr/>
          <a:lstStyle/>
          <a:p>
            <a:fld id="{A39DFB91-1501-FE47-BCB8-F07FC35C730C}" type="datetime1">
              <a:rPr lang="ro-RO" smtClean="0"/>
              <a:t>29.04.2024</a:t>
            </a:fld>
            <a:endParaRPr lang="ro-RO"/>
          </a:p>
        </p:txBody>
      </p:sp>
      <p:sp>
        <p:nvSpPr>
          <p:cNvPr id="5" name="Footer Placeholder 4">
            <a:extLst>
              <a:ext uri="{FF2B5EF4-FFF2-40B4-BE49-F238E27FC236}">
                <a16:creationId xmlns:a16="http://schemas.microsoft.com/office/drawing/2014/main" id="{3C6E2D97-217A-CE08-123C-C0EC0E19807F}"/>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E30F0F12-0E54-BF96-C5B1-02F9C996EB14}"/>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173540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17AC8-4129-DABB-D8A2-1630CFBC9393}"/>
              </a:ext>
            </a:extLst>
          </p:cNvPr>
          <p:cNvSpPr>
            <a:spLocks noGrp="1"/>
          </p:cNvSpPr>
          <p:nvPr>
            <p:ph type="title"/>
          </p:nvPr>
        </p:nvSpPr>
        <p:spPr/>
        <p:txBody>
          <a:bodyPr/>
          <a:lstStyle/>
          <a:p>
            <a:r>
              <a:rPr lang="en-GB"/>
              <a:t>Click to edit Master title style</a:t>
            </a:r>
            <a:endParaRPr lang="ro-RO"/>
          </a:p>
        </p:txBody>
      </p:sp>
      <p:sp>
        <p:nvSpPr>
          <p:cNvPr id="3" name="Vertical Text Placeholder 2">
            <a:extLst>
              <a:ext uri="{FF2B5EF4-FFF2-40B4-BE49-F238E27FC236}">
                <a16:creationId xmlns:a16="http://schemas.microsoft.com/office/drawing/2014/main" id="{92522C19-F80D-99AE-7DD8-1A306179071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6E3ADE97-081C-662A-91AB-DCE3562DF051}"/>
              </a:ext>
            </a:extLst>
          </p:cNvPr>
          <p:cNvSpPr>
            <a:spLocks noGrp="1"/>
          </p:cNvSpPr>
          <p:nvPr>
            <p:ph type="dt" sz="half" idx="10"/>
          </p:nvPr>
        </p:nvSpPr>
        <p:spPr/>
        <p:txBody>
          <a:bodyPr/>
          <a:lstStyle/>
          <a:p>
            <a:fld id="{8F9FABF2-CD94-8746-B8B0-939A3C9D7A1E}" type="datetime1">
              <a:rPr lang="ro-RO" smtClean="0"/>
              <a:t>29.04.2024</a:t>
            </a:fld>
            <a:endParaRPr lang="ro-RO"/>
          </a:p>
        </p:txBody>
      </p:sp>
      <p:sp>
        <p:nvSpPr>
          <p:cNvPr id="5" name="Footer Placeholder 4">
            <a:extLst>
              <a:ext uri="{FF2B5EF4-FFF2-40B4-BE49-F238E27FC236}">
                <a16:creationId xmlns:a16="http://schemas.microsoft.com/office/drawing/2014/main" id="{DC48F01C-7C8C-4325-983C-10ED859DB07F}"/>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CB23CE38-8BFD-F74A-11E4-1463F593ACAA}"/>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167112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E50820-1220-11C4-6B0E-F382582404C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ro-RO"/>
          </a:p>
        </p:txBody>
      </p:sp>
      <p:sp>
        <p:nvSpPr>
          <p:cNvPr id="3" name="Vertical Text Placeholder 2">
            <a:extLst>
              <a:ext uri="{FF2B5EF4-FFF2-40B4-BE49-F238E27FC236}">
                <a16:creationId xmlns:a16="http://schemas.microsoft.com/office/drawing/2014/main" id="{DE6CD617-A5AF-CFDB-F69B-90CE2126A97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E3B29DDF-F7AC-C959-882E-2F7D7F1017CC}"/>
              </a:ext>
            </a:extLst>
          </p:cNvPr>
          <p:cNvSpPr>
            <a:spLocks noGrp="1"/>
          </p:cNvSpPr>
          <p:nvPr>
            <p:ph type="dt" sz="half" idx="10"/>
          </p:nvPr>
        </p:nvSpPr>
        <p:spPr/>
        <p:txBody>
          <a:bodyPr/>
          <a:lstStyle/>
          <a:p>
            <a:fld id="{5945D020-C69E-8748-B81A-1F16FB32EAEB}" type="datetime1">
              <a:rPr lang="ro-RO" smtClean="0"/>
              <a:t>29.04.2024</a:t>
            </a:fld>
            <a:endParaRPr lang="ro-RO"/>
          </a:p>
        </p:txBody>
      </p:sp>
      <p:sp>
        <p:nvSpPr>
          <p:cNvPr id="5" name="Footer Placeholder 4">
            <a:extLst>
              <a:ext uri="{FF2B5EF4-FFF2-40B4-BE49-F238E27FC236}">
                <a16:creationId xmlns:a16="http://schemas.microsoft.com/office/drawing/2014/main" id="{89A3555E-F87B-52E9-3C3B-EB799D97E81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56CFA94D-5AA3-16F1-53D3-BB34984DACB4}"/>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34862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0A79-0294-65F6-A51D-6FA953F61F23}"/>
              </a:ext>
            </a:extLst>
          </p:cNvPr>
          <p:cNvSpPr>
            <a:spLocks noGrp="1"/>
          </p:cNvSpPr>
          <p:nvPr>
            <p:ph type="title"/>
          </p:nvPr>
        </p:nvSpPr>
        <p:spPr/>
        <p:txBody>
          <a:bodyPr/>
          <a:lstStyle/>
          <a:p>
            <a:r>
              <a:rPr lang="en-GB"/>
              <a:t>Click to edit Master title style</a:t>
            </a:r>
            <a:endParaRPr lang="ro-RO"/>
          </a:p>
        </p:txBody>
      </p:sp>
      <p:sp>
        <p:nvSpPr>
          <p:cNvPr id="3" name="Content Placeholder 2">
            <a:extLst>
              <a:ext uri="{FF2B5EF4-FFF2-40B4-BE49-F238E27FC236}">
                <a16:creationId xmlns:a16="http://schemas.microsoft.com/office/drawing/2014/main" id="{B7273AAA-91DA-1CAA-E5AB-2262A3E98DF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A81BE360-D11A-A422-EDC1-AABDD8061F3D}"/>
              </a:ext>
            </a:extLst>
          </p:cNvPr>
          <p:cNvSpPr>
            <a:spLocks noGrp="1"/>
          </p:cNvSpPr>
          <p:nvPr>
            <p:ph type="dt" sz="half" idx="10"/>
          </p:nvPr>
        </p:nvSpPr>
        <p:spPr/>
        <p:txBody>
          <a:bodyPr/>
          <a:lstStyle/>
          <a:p>
            <a:fld id="{878731E7-416F-4A43-A7BC-E03B61CAAF86}" type="datetime1">
              <a:rPr lang="ro-RO" smtClean="0"/>
              <a:t>29.04.2024</a:t>
            </a:fld>
            <a:endParaRPr lang="ro-RO"/>
          </a:p>
        </p:txBody>
      </p:sp>
      <p:sp>
        <p:nvSpPr>
          <p:cNvPr id="5" name="Footer Placeholder 4">
            <a:extLst>
              <a:ext uri="{FF2B5EF4-FFF2-40B4-BE49-F238E27FC236}">
                <a16:creationId xmlns:a16="http://schemas.microsoft.com/office/drawing/2014/main" id="{A5BED28A-6D36-7E2C-7BA6-0A3CB98C52E8}"/>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1A61FB6D-344F-231D-0532-CAA667631248}"/>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333603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D3FA-9169-E190-E6F0-53CCA6B2D7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ro-RO"/>
          </a:p>
        </p:txBody>
      </p:sp>
      <p:sp>
        <p:nvSpPr>
          <p:cNvPr id="3" name="Text Placeholder 2">
            <a:extLst>
              <a:ext uri="{FF2B5EF4-FFF2-40B4-BE49-F238E27FC236}">
                <a16:creationId xmlns:a16="http://schemas.microsoft.com/office/drawing/2014/main" id="{B04DCDE6-2790-B93E-BD62-8D3B5D81C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F53394-BD33-6C91-FA8F-866CD94EDE44}"/>
              </a:ext>
            </a:extLst>
          </p:cNvPr>
          <p:cNvSpPr>
            <a:spLocks noGrp="1"/>
          </p:cNvSpPr>
          <p:nvPr>
            <p:ph type="dt" sz="half" idx="10"/>
          </p:nvPr>
        </p:nvSpPr>
        <p:spPr/>
        <p:txBody>
          <a:bodyPr/>
          <a:lstStyle/>
          <a:p>
            <a:fld id="{35A26BD0-7797-1A4D-9EA8-EB97E753AA7D}" type="datetime1">
              <a:rPr lang="ro-RO" smtClean="0"/>
              <a:t>29.04.2024</a:t>
            </a:fld>
            <a:endParaRPr lang="ro-RO"/>
          </a:p>
        </p:txBody>
      </p:sp>
      <p:sp>
        <p:nvSpPr>
          <p:cNvPr id="5" name="Footer Placeholder 4">
            <a:extLst>
              <a:ext uri="{FF2B5EF4-FFF2-40B4-BE49-F238E27FC236}">
                <a16:creationId xmlns:a16="http://schemas.microsoft.com/office/drawing/2014/main" id="{28938BC3-8D2E-23A5-AFB5-928458AD0A8A}"/>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2DE59683-6460-8F79-725C-1AFC624D097C}"/>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254936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3076-7B98-5DB7-C509-81E607C9F22C}"/>
              </a:ext>
            </a:extLst>
          </p:cNvPr>
          <p:cNvSpPr>
            <a:spLocks noGrp="1"/>
          </p:cNvSpPr>
          <p:nvPr>
            <p:ph type="title"/>
          </p:nvPr>
        </p:nvSpPr>
        <p:spPr/>
        <p:txBody>
          <a:bodyPr/>
          <a:lstStyle/>
          <a:p>
            <a:r>
              <a:rPr lang="en-GB"/>
              <a:t>Click to edit Master title style</a:t>
            </a:r>
            <a:endParaRPr lang="ro-RO"/>
          </a:p>
        </p:txBody>
      </p:sp>
      <p:sp>
        <p:nvSpPr>
          <p:cNvPr id="3" name="Content Placeholder 2">
            <a:extLst>
              <a:ext uri="{FF2B5EF4-FFF2-40B4-BE49-F238E27FC236}">
                <a16:creationId xmlns:a16="http://schemas.microsoft.com/office/drawing/2014/main" id="{F294677B-C6BB-6591-FB90-C85270EBE8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Content Placeholder 3">
            <a:extLst>
              <a:ext uri="{FF2B5EF4-FFF2-40B4-BE49-F238E27FC236}">
                <a16:creationId xmlns:a16="http://schemas.microsoft.com/office/drawing/2014/main" id="{2DBEBE49-FAD6-35C1-EBF3-E4B889BD59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5" name="Date Placeholder 4">
            <a:extLst>
              <a:ext uri="{FF2B5EF4-FFF2-40B4-BE49-F238E27FC236}">
                <a16:creationId xmlns:a16="http://schemas.microsoft.com/office/drawing/2014/main" id="{DE873347-3C77-EE1F-6A43-D6B7C4FEB202}"/>
              </a:ext>
            </a:extLst>
          </p:cNvPr>
          <p:cNvSpPr>
            <a:spLocks noGrp="1"/>
          </p:cNvSpPr>
          <p:nvPr>
            <p:ph type="dt" sz="half" idx="10"/>
          </p:nvPr>
        </p:nvSpPr>
        <p:spPr/>
        <p:txBody>
          <a:bodyPr/>
          <a:lstStyle/>
          <a:p>
            <a:fld id="{73A03652-6ABB-DC4A-BC8B-0F37C8DE820E}" type="datetime1">
              <a:rPr lang="ro-RO" smtClean="0"/>
              <a:t>29.04.2024</a:t>
            </a:fld>
            <a:endParaRPr lang="ro-RO"/>
          </a:p>
        </p:txBody>
      </p:sp>
      <p:sp>
        <p:nvSpPr>
          <p:cNvPr id="6" name="Footer Placeholder 5">
            <a:extLst>
              <a:ext uri="{FF2B5EF4-FFF2-40B4-BE49-F238E27FC236}">
                <a16:creationId xmlns:a16="http://schemas.microsoft.com/office/drawing/2014/main" id="{86B9EC19-F3C7-8214-7A35-1121A129AF4F}"/>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8DC5389C-2E2E-99B0-EDE3-466B36204839}"/>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86199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6288-5B52-CBC0-7C83-17EEAAFAD837}"/>
              </a:ext>
            </a:extLst>
          </p:cNvPr>
          <p:cNvSpPr>
            <a:spLocks noGrp="1"/>
          </p:cNvSpPr>
          <p:nvPr>
            <p:ph type="title"/>
          </p:nvPr>
        </p:nvSpPr>
        <p:spPr>
          <a:xfrm>
            <a:off x="839788" y="365125"/>
            <a:ext cx="10515600" cy="1325563"/>
          </a:xfrm>
        </p:spPr>
        <p:txBody>
          <a:bodyPr/>
          <a:lstStyle/>
          <a:p>
            <a:r>
              <a:rPr lang="en-GB"/>
              <a:t>Click to edit Master title style</a:t>
            </a:r>
            <a:endParaRPr lang="ro-RO"/>
          </a:p>
        </p:txBody>
      </p:sp>
      <p:sp>
        <p:nvSpPr>
          <p:cNvPr id="3" name="Text Placeholder 2">
            <a:extLst>
              <a:ext uri="{FF2B5EF4-FFF2-40B4-BE49-F238E27FC236}">
                <a16:creationId xmlns:a16="http://schemas.microsoft.com/office/drawing/2014/main" id="{9CE4E185-87C8-E78F-FC5D-A867A74BE6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A530843-2E68-1118-DACC-4743F9FE362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5" name="Text Placeholder 4">
            <a:extLst>
              <a:ext uri="{FF2B5EF4-FFF2-40B4-BE49-F238E27FC236}">
                <a16:creationId xmlns:a16="http://schemas.microsoft.com/office/drawing/2014/main" id="{24B774C2-DF2A-E28C-064F-14B1E28F13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F9637A-4DB6-7338-6E59-8A5E493A990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7" name="Date Placeholder 6">
            <a:extLst>
              <a:ext uri="{FF2B5EF4-FFF2-40B4-BE49-F238E27FC236}">
                <a16:creationId xmlns:a16="http://schemas.microsoft.com/office/drawing/2014/main" id="{253EF4F6-14E3-40EB-17A9-C9246A54E3E1}"/>
              </a:ext>
            </a:extLst>
          </p:cNvPr>
          <p:cNvSpPr>
            <a:spLocks noGrp="1"/>
          </p:cNvSpPr>
          <p:nvPr>
            <p:ph type="dt" sz="half" idx="10"/>
          </p:nvPr>
        </p:nvSpPr>
        <p:spPr/>
        <p:txBody>
          <a:bodyPr/>
          <a:lstStyle/>
          <a:p>
            <a:fld id="{915A953D-A4F7-9748-9F21-173D5DCD5BBB}" type="datetime1">
              <a:rPr lang="ro-RO" smtClean="0"/>
              <a:t>29.04.2024</a:t>
            </a:fld>
            <a:endParaRPr lang="ro-RO"/>
          </a:p>
        </p:txBody>
      </p:sp>
      <p:sp>
        <p:nvSpPr>
          <p:cNvPr id="8" name="Footer Placeholder 7">
            <a:extLst>
              <a:ext uri="{FF2B5EF4-FFF2-40B4-BE49-F238E27FC236}">
                <a16:creationId xmlns:a16="http://schemas.microsoft.com/office/drawing/2014/main" id="{31523527-E6D8-D134-5C88-A5777CEBFA6C}"/>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id="{88911DA3-28E2-36DF-5724-03149B1BE6CA}"/>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405680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33B2-C25F-C1C9-CDB3-850CEC88339C}"/>
              </a:ext>
            </a:extLst>
          </p:cNvPr>
          <p:cNvSpPr>
            <a:spLocks noGrp="1"/>
          </p:cNvSpPr>
          <p:nvPr>
            <p:ph type="title"/>
          </p:nvPr>
        </p:nvSpPr>
        <p:spPr/>
        <p:txBody>
          <a:bodyPr/>
          <a:lstStyle/>
          <a:p>
            <a:r>
              <a:rPr lang="en-GB"/>
              <a:t>Click to edit Master title style</a:t>
            </a:r>
            <a:endParaRPr lang="ro-RO"/>
          </a:p>
        </p:txBody>
      </p:sp>
      <p:sp>
        <p:nvSpPr>
          <p:cNvPr id="3" name="Date Placeholder 2">
            <a:extLst>
              <a:ext uri="{FF2B5EF4-FFF2-40B4-BE49-F238E27FC236}">
                <a16:creationId xmlns:a16="http://schemas.microsoft.com/office/drawing/2014/main" id="{95AC4C81-D2B6-788B-421A-C05C521F9912}"/>
              </a:ext>
            </a:extLst>
          </p:cNvPr>
          <p:cNvSpPr>
            <a:spLocks noGrp="1"/>
          </p:cNvSpPr>
          <p:nvPr>
            <p:ph type="dt" sz="half" idx="10"/>
          </p:nvPr>
        </p:nvSpPr>
        <p:spPr/>
        <p:txBody>
          <a:bodyPr/>
          <a:lstStyle/>
          <a:p>
            <a:fld id="{594BA3AE-11EB-3C48-9256-7AB1E18F7BC5}" type="datetime1">
              <a:rPr lang="ro-RO" smtClean="0"/>
              <a:t>29.04.2024</a:t>
            </a:fld>
            <a:endParaRPr lang="ro-RO"/>
          </a:p>
        </p:txBody>
      </p:sp>
      <p:sp>
        <p:nvSpPr>
          <p:cNvPr id="4" name="Footer Placeholder 3">
            <a:extLst>
              <a:ext uri="{FF2B5EF4-FFF2-40B4-BE49-F238E27FC236}">
                <a16:creationId xmlns:a16="http://schemas.microsoft.com/office/drawing/2014/main" id="{CA2C9257-5D92-78E2-8179-F62B18EA04DA}"/>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id="{268BF8FF-3954-8B3E-8ACF-09D476DE7EA7}"/>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2802810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C36E7-055F-7004-8708-7CA999B03CF0}"/>
              </a:ext>
            </a:extLst>
          </p:cNvPr>
          <p:cNvSpPr>
            <a:spLocks noGrp="1"/>
          </p:cNvSpPr>
          <p:nvPr>
            <p:ph type="dt" sz="half" idx="10"/>
          </p:nvPr>
        </p:nvSpPr>
        <p:spPr/>
        <p:txBody>
          <a:bodyPr/>
          <a:lstStyle/>
          <a:p>
            <a:fld id="{B8FCC499-4113-0940-A86A-67BAF00A83B9}" type="datetime1">
              <a:rPr lang="ro-RO" smtClean="0"/>
              <a:t>29.04.2024</a:t>
            </a:fld>
            <a:endParaRPr lang="ro-RO"/>
          </a:p>
        </p:txBody>
      </p:sp>
      <p:sp>
        <p:nvSpPr>
          <p:cNvPr id="3" name="Footer Placeholder 2">
            <a:extLst>
              <a:ext uri="{FF2B5EF4-FFF2-40B4-BE49-F238E27FC236}">
                <a16:creationId xmlns:a16="http://schemas.microsoft.com/office/drawing/2014/main" id="{BFD6B4AB-659F-E1A1-0A47-0403FAA5E3B4}"/>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id="{E43BC47C-D3CE-3D6A-7251-1214913E79C0}"/>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299183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9FBB-8B33-245F-E60F-9116C1DEE0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ro-RO"/>
          </a:p>
        </p:txBody>
      </p:sp>
      <p:sp>
        <p:nvSpPr>
          <p:cNvPr id="3" name="Content Placeholder 2">
            <a:extLst>
              <a:ext uri="{FF2B5EF4-FFF2-40B4-BE49-F238E27FC236}">
                <a16:creationId xmlns:a16="http://schemas.microsoft.com/office/drawing/2014/main" id="{46AD835B-BBDE-4450-F688-EA21BFAF48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Text Placeholder 3">
            <a:extLst>
              <a:ext uri="{FF2B5EF4-FFF2-40B4-BE49-F238E27FC236}">
                <a16:creationId xmlns:a16="http://schemas.microsoft.com/office/drawing/2014/main" id="{CDBD3963-69F4-740D-16C3-8D9802311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751A91-0493-051E-3B94-E769BBF810EA}"/>
              </a:ext>
            </a:extLst>
          </p:cNvPr>
          <p:cNvSpPr>
            <a:spLocks noGrp="1"/>
          </p:cNvSpPr>
          <p:nvPr>
            <p:ph type="dt" sz="half" idx="10"/>
          </p:nvPr>
        </p:nvSpPr>
        <p:spPr/>
        <p:txBody>
          <a:bodyPr/>
          <a:lstStyle/>
          <a:p>
            <a:fld id="{DAA9A9FD-5206-0045-BD5E-B8F72777E8C5}" type="datetime1">
              <a:rPr lang="ro-RO" smtClean="0"/>
              <a:t>29.04.2024</a:t>
            </a:fld>
            <a:endParaRPr lang="ro-RO"/>
          </a:p>
        </p:txBody>
      </p:sp>
      <p:sp>
        <p:nvSpPr>
          <p:cNvPr id="6" name="Footer Placeholder 5">
            <a:extLst>
              <a:ext uri="{FF2B5EF4-FFF2-40B4-BE49-F238E27FC236}">
                <a16:creationId xmlns:a16="http://schemas.microsoft.com/office/drawing/2014/main" id="{EF19CDF3-B673-B82C-A01D-C79105AAB42E}"/>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199E2148-B184-653A-9815-42FB01B7F7DC}"/>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211621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0EB9-6D01-BBA4-2898-A474D37F35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ro-RO"/>
          </a:p>
        </p:txBody>
      </p:sp>
      <p:sp>
        <p:nvSpPr>
          <p:cNvPr id="3" name="Picture Placeholder 2">
            <a:extLst>
              <a:ext uri="{FF2B5EF4-FFF2-40B4-BE49-F238E27FC236}">
                <a16:creationId xmlns:a16="http://schemas.microsoft.com/office/drawing/2014/main" id="{A23C7A1D-EF02-3D44-B50A-D690788DB8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id="{898EBCDA-061B-CCCD-CA81-3059286BB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569049-72F2-D22A-49BA-D03051703A66}"/>
              </a:ext>
            </a:extLst>
          </p:cNvPr>
          <p:cNvSpPr>
            <a:spLocks noGrp="1"/>
          </p:cNvSpPr>
          <p:nvPr>
            <p:ph type="dt" sz="half" idx="10"/>
          </p:nvPr>
        </p:nvSpPr>
        <p:spPr/>
        <p:txBody>
          <a:bodyPr/>
          <a:lstStyle/>
          <a:p>
            <a:fld id="{7627EAF1-4DAD-4546-A136-89FE4722A5E1}" type="datetime1">
              <a:rPr lang="ro-RO" smtClean="0"/>
              <a:t>29.04.2024</a:t>
            </a:fld>
            <a:endParaRPr lang="ro-RO"/>
          </a:p>
        </p:txBody>
      </p:sp>
      <p:sp>
        <p:nvSpPr>
          <p:cNvPr id="6" name="Footer Placeholder 5">
            <a:extLst>
              <a:ext uri="{FF2B5EF4-FFF2-40B4-BE49-F238E27FC236}">
                <a16:creationId xmlns:a16="http://schemas.microsoft.com/office/drawing/2014/main" id="{3B573C1B-AD8C-1DAB-EDDA-24C9667AE095}"/>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AF165D74-687A-981D-3F81-562B60D45CF7}"/>
              </a:ext>
            </a:extLst>
          </p:cNvPr>
          <p:cNvSpPr>
            <a:spLocks noGrp="1"/>
          </p:cNvSpPr>
          <p:nvPr>
            <p:ph type="sldNum" sz="quarter" idx="12"/>
          </p:nvPr>
        </p:nvSpPr>
        <p:spPr/>
        <p:txBody>
          <a:bodyPr/>
          <a:lstStyle/>
          <a:p>
            <a:fld id="{109FEF71-21C0-0D4A-A648-3BAF92E3EBF2}" type="slidenum">
              <a:rPr lang="ro-RO" smtClean="0"/>
              <a:t>‹#›</a:t>
            </a:fld>
            <a:endParaRPr lang="ro-RO"/>
          </a:p>
        </p:txBody>
      </p:sp>
    </p:spTree>
    <p:extLst>
      <p:ext uri="{BB962C8B-B14F-4D97-AF65-F5344CB8AC3E}">
        <p14:creationId xmlns:p14="http://schemas.microsoft.com/office/powerpoint/2010/main" val="326582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EFD09-DAE5-EB80-1545-1B392D4257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ro-RO"/>
          </a:p>
        </p:txBody>
      </p:sp>
      <p:sp>
        <p:nvSpPr>
          <p:cNvPr id="3" name="Text Placeholder 2">
            <a:extLst>
              <a:ext uri="{FF2B5EF4-FFF2-40B4-BE49-F238E27FC236}">
                <a16:creationId xmlns:a16="http://schemas.microsoft.com/office/drawing/2014/main" id="{580A8C22-2A16-8AA3-5650-428DD3C33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E5D8568E-18E5-0599-DDAA-3ABB32770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EBB1A-90FD-5D4A-B6FA-E7BF87ED65C3}" type="datetime1">
              <a:rPr lang="ro-RO" smtClean="0"/>
              <a:t>29.04.2024</a:t>
            </a:fld>
            <a:endParaRPr lang="ro-RO"/>
          </a:p>
        </p:txBody>
      </p:sp>
      <p:sp>
        <p:nvSpPr>
          <p:cNvPr id="5" name="Footer Placeholder 4">
            <a:extLst>
              <a:ext uri="{FF2B5EF4-FFF2-40B4-BE49-F238E27FC236}">
                <a16:creationId xmlns:a16="http://schemas.microsoft.com/office/drawing/2014/main" id="{033F88DA-633F-EE8E-FF5C-D838F3EE9B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id="{4CFD42CF-2607-A86F-6C55-0109CCB97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FEF71-21C0-0D4A-A648-3BAF92E3EBF2}" type="slidenum">
              <a:rPr lang="ro-RO" smtClean="0"/>
              <a:t>‹#›</a:t>
            </a:fld>
            <a:endParaRPr lang="ro-RO"/>
          </a:p>
        </p:txBody>
      </p:sp>
    </p:spTree>
    <p:extLst>
      <p:ext uri="{BB962C8B-B14F-4D97-AF65-F5344CB8AC3E}">
        <p14:creationId xmlns:p14="http://schemas.microsoft.com/office/powerpoint/2010/main" val="4033688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eg"/><Relationship Id="rId7" Type="http://schemas.openxmlformats.org/officeDocument/2006/relationships/image" Target="../media/image5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2.png"/><Relationship Id="rId9"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hyperlink" Target="mailto:investors@dn-agrar.eu" TargetMode="External"/><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Cows looking at the camera">
            <a:extLst>
              <a:ext uri="{FF2B5EF4-FFF2-40B4-BE49-F238E27FC236}">
                <a16:creationId xmlns:a16="http://schemas.microsoft.com/office/drawing/2014/main" id="{2F8D0210-EE5C-4867-0103-77FBDCB37A45}"/>
              </a:ext>
            </a:extLst>
          </p:cNvPr>
          <p:cNvPicPr>
            <a:picLocks noChangeAspect="1"/>
          </p:cNvPicPr>
          <p:nvPr/>
        </p:nvPicPr>
        <p:blipFill rotWithShape="1">
          <a:blip r:embed="rId2"/>
          <a:srcRect r="10466"/>
          <a:stretch/>
        </p:blipFill>
        <p:spPr>
          <a:xfrm>
            <a:off x="2555441" y="2654"/>
            <a:ext cx="9669642" cy="6857990"/>
          </a:xfrm>
          <a:prstGeom prst="rect">
            <a:avLst/>
          </a:prstGeom>
        </p:spPr>
      </p:pic>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4E54FA44-134D-7B95-44AA-60AF8E0A95D9}"/>
              </a:ext>
            </a:extLst>
          </p:cNvPr>
          <p:cNvPicPr>
            <a:picLocks noChangeAspect="1"/>
          </p:cNvPicPr>
          <p:nvPr/>
        </p:nvPicPr>
        <p:blipFill>
          <a:blip r:embed="rId3"/>
          <a:stretch>
            <a:fillRect/>
          </a:stretch>
        </p:blipFill>
        <p:spPr>
          <a:xfrm>
            <a:off x="403889" y="414870"/>
            <a:ext cx="3014130" cy="3014130"/>
          </a:xfrm>
          <a:prstGeom prst="rect">
            <a:avLst/>
          </a:prstGeom>
        </p:spPr>
      </p:pic>
      <p:sp>
        <p:nvSpPr>
          <p:cNvPr id="14" name="Slide Number Placeholder 13">
            <a:extLst>
              <a:ext uri="{FF2B5EF4-FFF2-40B4-BE49-F238E27FC236}">
                <a16:creationId xmlns:a16="http://schemas.microsoft.com/office/drawing/2014/main" id="{93667352-62E5-B914-E5D0-E0184A7DAB3A}"/>
              </a:ext>
            </a:extLst>
          </p:cNvPr>
          <p:cNvSpPr>
            <a:spLocks noGrp="1"/>
          </p:cNvSpPr>
          <p:nvPr>
            <p:ph type="sldNum" sz="quarter" idx="12"/>
          </p:nvPr>
        </p:nvSpPr>
        <p:spPr/>
        <p:txBody>
          <a:bodyPr/>
          <a:lstStyle/>
          <a:p>
            <a:fld id="{109FEF71-21C0-0D4A-A648-3BAF92E3EBF2}" type="slidenum">
              <a:rPr lang="ro-RO" smtClean="0"/>
              <a:t>1</a:t>
            </a:fld>
            <a:endParaRPr lang="ro-RO"/>
          </a:p>
        </p:txBody>
      </p:sp>
      <p:sp>
        <p:nvSpPr>
          <p:cNvPr id="2" name="Title 1">
            <a:extLst>
              <a:ext uri="{FF2B5EF4-FFF2-40B4-BE49-F238E27FC236}">
                <a16:creationId xmlns:a16="http://schemas.microsoft.com/office/drawing/2014/main" id="{52CA4821-053E-E6A5-AC1A-95DC63925A25}"/>
              </a:ext>
            </a:extLst>
          </p:cNvPr>
          <p:cNvSpPr txBox="1">
            <a:spLocks/>
          </p:cNvSpPr>
          <p:nvPr/>
        </p:nvSpPr>
        <p:spPr>
          <a:xfrm>
            <a:off x="287625" y="3659164"/>
            <a:ext cx="4831466" cy="320413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solidFill>
                  <a:srgbClr val="6A7D93"/>
                </a:solidFill>
                <a:latin typeface="Open Sans" panose="020B0606030504020204" pitchFamily="34" charset="0"/>
                <a:ea typeface="Open Sans" panose="020B0606030504020204" pitchFamily="34" charset="0"/>
                <a:cs typeface="Open Sans" panose="020B0606030504020204" pitchFamily="34" charset="0"/>
              </a:rPr>
              <a:t>DN AGRAR Group</a:t>
            </a:r>
          </a:p>
        </p:txBody>
      </p:sp>
      <p:sp>
        <p:nvSpPr>
          <p:cNvPr id="3" name="Subtitle 2">
            <a:extLst>
              <a:ext uri="{FF2B5EF4-FFF2-40B4-BE49-F238E27FC236}">
                <a16:creationId xmlns:a16="http://schemas.microsoft.com/office/drawing/2014/main" id="{4BBB12D0-A1E7-C647-8526-76B671200A6C}"/>
              </a:ext>
            </a:extLst>
          </p:cNvPr>
          <p:cNvSpPr txBox="1">
            <a:spLocks/>
          </p:cNvSpPr>
          <p:nvPr/>
        </p:nvSpPr>
        <p:spPr>
          <a:xfrm>
            <a:off x="403889" y="5770308"/>
            <a:ext cx="4023359" cy="4937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rPr>
              <a:t>OGMS APRIL 2024</a:t>
            </a:r>
            <a:endPar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089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10</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34" name="TextBox 33">
            <a:extLst>
              <a:ext uri="{FF2B5EF4-FFF2-40B4-BE49-F238E27FC236}">
                <a16:creationId xmlns:a16="http://schemas.microsoft.com/office/drawing/2014/main" id="{0472BB47-0405-1EBC-23C7-91E62615902B}"/>
              </a:ext>
            </a:extLst>
          </p:cNvPr>
          <p:cNvSpPr txBox="1"/>
          <p:nvPr/>
        </p:nvSpPr>
        <p:spPr>
          <a:xfrm>
            <a:off x="1196261" y="421136"/>
            <a:ext cx="10142220"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FRAGMENTATION OF THE ROMANIAN MARKET</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05CBFC3-AB4C-7CA9-2F6B-F171A5E6BC41}"/>
              </a:ext>
            </a:extLst>
          </p:cNvPr>
          <p:cNvSpPr>
            <a:spLocks noChangeArrowheads="1"/>
          </p:cNvSpPr>
          <p:nvPr/>
        </p:nvSpPr>
        <p:spPr bwMode="auto">
          <a:xfrm>
            <a:off x="-116564" y="121750"/>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TextBox 54">
            <a:extLst>
              <a:ext uri="{FF2B5EF4-FFF2-40B4-BE49-F238E27FC236}">
                <a16:creationId xmlns:a16="http://schemas.microsoft.com/office/drawing/2014/main" id="{03AA24D7-BF52-B137-257B-D1D11ADA8FE4}"/>
              </a:ext>
            </a:extLst>
          </p:cNvPr>
          <p:cNvSpPr txBox="1"/>
          <p:nvPr/>
        </p:nvSpPr>
        <p:spPr>
          <a:xfrm>
            <a:off x="569088" y="1467591"/>
            <a:ext cx="5022088" cy="369332"/>
          </a:xfrm>
          <a:prstGeom prst="rect">
            <a:avLst/>
          </a:prstGeom>
          <a:noFill/>
        </p:spPr>
        <p:txBody>
          <a:bodyPr wrap="square" rtlCol="0">
            <a:spAutoFit/>
          </a:bodyPr>
          <a:lstStyle/>
          <a:p>
            <a:pPr algn="ctr"/>
            <a:r>
              <a:rPr lang="en-GB">
                <a:solidFill>
                  <a:srgbClr val="017900"/>
                </a:solidFill>
                <a:latin typeface="Open Sans" panose="020B0606030504020204" pitchFamily="34" charset="0"/>
                <a:ea typeface="Open Sans" panose="020B0606030504020204" pitchFamily="34" charset="0"/>
                <a:cs typeface="Open Sans" panose="020B0606030504020204" pitchFamily="34" charset="0"/>
              </a:rPr>
              <a:t>  “FRIESLAND CAMPINA” (</a:t>
            </a:r>
            <a:r>
              <a:rPr lang="en-GB" err="1">
                <a:solidFill>
                  <a:srgbClr val="017900"/>
                </a:solidFill>
                <a:latin typeface="Open Sans" panose="020B0606030504020204" pitchFamily="34" charset="0"/>
                <a:ea typeface="Open Sans" panose="020B0606030504020204" pitchFamily="34" charset="0"/>
                <a:cs typeface="Open Sans" panose="020B0606030504020204" pitchFamily="34" charset="0"/>
              </a:rPr>
              <a:t>Napolact</a:t>
            </a:r>
            <a:r>
              <a:rPr lang="en-GB">
                <a:solidFill>
                  <a:srgbClr val="0179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4" name="TextBox 13">
            <a:extLst>
              <a:ext uri="{FF2B5EF4-FFF2-40B4-BE49-F238E27FC236}">
                <a16:creationId xmlns:a16="http://schemas.microsoft.com/office/drawing/2014/main" id="{076A6F3A-DF32-7F19-D3DE-199FDB2464A7}"/>
              </a:ext>
            </a:extLst>
          </p:cNvPr>
          <p:cNvSpPr txBox="1"/>
          <p:nvPr/>
        </p:nvSpPr>
        <p:spPr>
          <a:xfrm>
            <a:off x="1065304" y="2189420"/>
            <a:ext cx="5757600" cy="954107"/>
          </a:xfrm>
          <a:prstGeom prst="rect">
            <a:avLst/>
          </a:prstGeom>
          <a:noFill/>
        </p:spPr>
        <p:txBody>
          <a:bodyPr wrap="square">
            <a:spAutoFit/>
          </a:bodyPr>
          <a:lstStyle/>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Collected ap</a:t>
            </a:r>
            <a:r>
              <a:rPr lang="ro-RO" sz="1400">
                <a:solidFill>
                  <a:srgbClr val="3C424F"/>
                </a:solidFill>
                <a:latin typeface="Open Sans" panose="020B0606030504020204" pitchFamily="34" charset="0"/>
                <a:ea typeface="Open Sans" panose="020B0606030504020204" pitchFamily="34" charset="0"/>
                <a:cs typeface="Open Sans" panose="020B0606030504020204" pitchFamily="34" charset="0"/>
              </a:rPr>
              <a:t>p</a:t>
            </a:r>
            <a:r>
              <a:rPr lang="en-GB" sz="1400" err="1">
                <a:solidFill>
                  <a:srgbClr val="3C424F"/>
                </a:solidFill>
                <a:latin typeface="Open Sans" panose="020B0606030504020204" pitchFamily="34" charset="0"/>
                <a:ea typeface="Open Sans" panose="020B0606030504020204" pitchFamily="34" charset="0"/>
                <a:cs typeface="Open Sans" panose="020B0606030504020204" pitchFamily="34" charset="0"/>
              </a:rPr>
              <a:t>rox</a:t>
            </a:r>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300,000 </a:t>
            </a:r>
            <a:r>
              <a:rPr lang="en-GB" sz="1400" err="1">
                <a:solidFill>
                  <a:srgbClr val="3C424F"/>
                </a:solidFill>
                <a:latin typeface="Open Sans" panose="020B0606030504020204" pitchFamily="34" charset="0"/>
                <a:ea typeface="Open Sans" panose="020B0606030504020204" pitchFamily="34" charset="0"/>
                <a:cs typeface="Open Sans" panose="020B0606030504020204" pitchFamily="34" charset="0"/>
              </a:rPr>
              <a:t>liters</a:t>
            </a:r>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/day (2022)</a:t>
            </a:r>
          </a:p>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a:t>
            </a:r>
          </a:p>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Collects milk from over 1,100 farmers </a:t>
            </a:r>
          </a:p>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who milk 20,000 cows</a:t>
            </a:r>
          </a:p>
        </p:txBody>
      </p:sp>
      <p:pic>
        <p:nvPicPr>
          <p:cNvPr id="21" name="Graphic 20" descr="Factory with solid fill">
            <a:extLst>
              <a:ext uri="{FF2B5EF4-FFF2-40B4-BE49-F238E27FC236}">
                <a16:creationId xmlns:a16="http://schemas.microsoft.com/office/drawing/2014/main" id="{E120662F-1438-D7D3-D98E-5BBC8D3467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218" y="1292180"/>
            <a:ext cx="588613" cy="588613"/>
          </a:xfrm>
          <a:prstGeom prst="rect">
            <a:avLst/>
          </a:prstGeom>
        </p:spPr>
      </p:pic>
      <p:pic>
        <p:nvPicPr>
          <p:cNvPr id="25" name="Graphic 24" descr="Dairy outline">
            <a:extLst>
              <a:ext uri="{FF2B5EF4-FFF2-40B4-BE49-F238E27FC236}">
                <a16:creationId xmlns:a16="http://schemas.microsoft.com/office/drawing/2014/main" id="{906AD9BE-FFFA-D9D2-3308-56211AB304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100" y="2110142"/>
            <a:ext cx="365783" cy="365783"/>
          </a:xfrm>
          <a:prstGeom prst="rect">
            <a:avLst/>
          </a:prstGeom>
        </p:spPr>
      </p:pic>
      <p:pic>
        <p:nvPicPr>
          <p:cNvPr id="27" name="Graphic 26" descr="Cow outline">
            <a:extLst>
              <a:ext uri="{FF2B5EF4-FFF2-40B4-BE49-F238E27FC236}">
                <a16:creationId xmlns:a16="http://schemas.microsoft.com/office/drawing/2014/main" id="{6A7CEEC2-E746-B895-863C-B62D1A22BE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2100" y="2523627"/>
            <a:ext cx="392351" cy="392351"/>
          </a:xfrm>
          <a:prstGeom prst="rect">
            <a:avLst/>
          </a:prstGeom>
        </p:spPr>
      </p:pic>
      <p:pic>
        <p:nvPicPr>
          <p:cNvPr id="28" name="Graphic 27" descr="Factory with solid fill">
            <a:extLst>
              <a:ext uri="{FF2B5EF4-FFF2-40B4-BE49-F238E27FC236}">
                <a16:creationId xmlns:a16="http://schemas.microsoft.com/office/drawing/2014/main" id="{FA636B32-8C56-E57F-7F58-6A4B876104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047" y="3583464"/>
            <a:ext cx="588613" cy="588613"/>
          </a:xfrm>
          <a:prstGeom prst="rect">
            <a:avLst/>
          </a:prstGeom>
        </p:spPr>
      </p:pic>
      <p:sp>
        <p:nvSpPr>
          <p:cNvPr id="30" name="TextBox 29">
            <a:extLst>
              <a:ext uri="{FF2B5EF4-FFF2-40B4-BE49-F238E27FC236}">
                <a16:creationId xmlns:a16="http://schemas.microsoft.com/office/drawing/2014/main" id="{9BC6DDAA-2511-32F7-876D-E37695D94F82}"/>
              </a:ext>
            </a:extLst>
          </p:cNvPr>
          <p:cNvSpPr txBox="1"/>
          <p:nvPr/>
        </p:nvSpPr>
        <p:spPr>
          <a:xfrm>
            <a:off x="-563951" y="3748248"/>
            <a:ext cx="5022088" cy="369332"/>
          </a:xfrm>
          <a:prstGeom prst="rect">
            <a:avLst/>
          </a:prstGeom>
          <a:noFill/>
        </p:spPr>
        <p:txBody>
          <a:bodyPr wrap="square" rtlCol="0">
            <a:spAutoFit/>
          </a:bodyPr>
          <a:lstStyle/>
          <a:p>
            <a:pPr algn="ctr"/>
            <a:r>
              <a:rPr lang="en-GB">
                <a:solidFill>
                  <a:srgbClr val="017900"/>
                </a:solidFill>
                <a:latin typeface="Open Sans" panose="020B0606030504020204" pitchFamily="34" charset="0"/>
                <a:ea typeface="Open Sans" panose="020B0606030504020204" pitchFamily="34" charset="0"/>
                <a:cs typeface="Open Sans" panose="020B0606030504020204" pitchFamily="34" charset="0"/>
              </a:rPr>
              <a:t>  “DANONE” </a:t>
            </a:r>
          </a:p>
        </p:txBody>
      </p:sp>
      <p:sp>
        <p:nvSpPr>
          <p:cNvPr id="37" name="TextBox 36">
            <a:extLst>
              <a:ext uri="{FF2B5EF4-FFF2-40B4-BE49-F238E27FC236}">
                <a16:creationId xmlns:a16="http://schemas.microsoft.com/office/drawing/2014/main" id="{5F1F36A7-ABD8-9286-AA12-5C981C5C5C7A}"/>
              </a:ext>
            </a:extLst>
          </p:cNvPr>
          <p:cNvSpPr txBox="1"/>
          <p:nvPr/>
        </p:nvSpPr>
        <p:spPr>
          <a:xfrm>
            <a:off x="992637" y="4343380"/>
            <a:ext cx="5757600" cy="954107"/>
          </a:xfrm>
          <a:prstGeom prst="rect">
            <a:avLst/>
          </a:prstGeom>
          <a:noFill/>
        </p:spPr>
        <p:txBody>
          <a:bodyPr wrap="square">
            <a:spAutoFit/>
          </a:bodyPr>
          <a:lstStyle/>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Collected a</a:t>
            </a:r>
            <a:r>
              <a:rPr lang="ro-RO" sz="1400">
                <a:solidFill>
                  <a:srgbClr val="3C424F"/>
                </a:solidFill>
                <a:latin typeface="Open Sans" panose="020B0606030504020204" pitchFamily="34" charset="0"/>
                <a:ea typeface="Open Sans" panose="020B0606030504020204" pitchFamily="34" charset="0"/>
                <a:cs typeface="Open Sans" panose="020B0606030504020204" pitchFamily="34" charset="0"/>
              </a:rPr>
              <a:t>p</a:t>
            </a:r>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prox. 150,000 </a:t>
            </a:r>
            <a:r>
              <a:rPr lang="en-GB" sz="1400" err="1">
                <a:solidFill>
                  <a:srgbClr val="3C424F"/>
                </a:solidFill>
                <a:latin typeface="Open Sans" panose="020B0606030504020204" pitchFamily="34" charset="0"/>
                <a:ea typeface="Open Sans" panose="020B0606030504020204" pitchFamily="34" charset="0"/>
                <a:cs typeface="Open Sans" panose="020B0606030504020204" pitchFamily="34" charset="0"/>
              </a:rPr>
              <a:t>liters</a:t>
            </a:r>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/day (2022)</a:t>
            </a:r>
          </a:p>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a:t>
            </a:r>
          </a:p>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Collects milk from 24 direct supplier farms and </a:t>
            </a:r>
          </a:p>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1 collection </a:t>
            </a:r>
            <a:r>
              <a:rPr lang="en-GB" sz="1400" err="1">
                <a:solidFill>
                  <a:srgbClr val="3C424F"/>
                </a:solidFill>
                <a:latin typeface="Open Sans" panose="020B0606030504020204" pitchFamily="34" charset="0"/>
                <a:ea typeface="Open Sans" panose="020B0606030504020204" pitchFamily="34" charset="0"/>
                <a:cs typeface="Open Sans" panose="020B0606030504020204" pitchFamily="34" charset="0"/>
              </a:rPr>
              <a:t>center</a:t>
            </a:r>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that collects milk from 200 small farmers</a:t>
            </a:r>
          </a:p>
        </p:txBody>
      </p:sp>
      <p:pic>
        <p:nvPicPr>
          <p:cNvPr id="38" name="Graphic 37" descr="Dairy outline">
            <a:extLst>
              <a:ext uri="{FF2B5EF4-FFF2-40B4-BE49-F238E27FC236}">
                <a16:creationId xmlns:a16="http://schemas.microsoft.com/office/drawing/2014/main" id="{52634FAB-58FA-9452-8C64-D3B8F78C0B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448" y="4262303"/>
            <a:ext cx="365783" cy="365783"/>
          </a:xfrm>
          <a:prstGeom prst="rect">
            <a:avLst/>
          </a:prstGeom>
        </p:spPr>
      </p:pic>
      <p:pic>
        <p:nvPicPr>
          <p:cNvPr id="39" name="Graphic 38" descr="Cow outline">
            <a:extLst>
              <a:ext uri="{FF2B5EF4-FFF2-40B4-BE49-F238E27FC236}">
                <a16:creationId xmlns:a16="http://schemas.microsoft.com/office/drawing/2014/main" id="{06E017CC-0E96-8A74-BF7B-BC05072957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7163" y="4688222"/>
            <a:ext cx="392351" cy="392351"/>
          </a:xfrm>
          <a:prstGeom prst="rect">
            <a:avLst/>
          </a:prstGeom>
        </p:spPr>
      </p:pic>
      <p:sp>
        <p:nvSpPr>
          <p:cNvPr id="40" name="TextBox 39">
            <a:extLst>
              <a:ext uri="{FF2B5EF4-FFF2-40B4-BE49-F238E27FC236}">
                <a16:creationId xmlns:a16="http://schemas.microsoft.com/office/drawing/2014/main" id="{B19A0078-6568-AA74-A71D-5044C062A906}"/>
              </a:ext>
            </a:extLst>
          </p:cNvPr>
          <p:cNvSpPr txBox="1"/>
          <p:nvPr/>
        </p:nvSpPr>
        <p:spPr>
          <a:xfrm>
            <a:off x="6235320" y="1416357"/>
            <a:ext cx="2734944" cy="369332"/>
          </a:xfrm>
          <a:prstGeom prst="rect">
            <a:avLst/>
          </a:prstGeom>
          <a:noFill/>
        </p:spPr>
        <p:txBody>
          <a:bodyPr wrap="square" rtlCol="0">
            <a:spAutoFit/>
          </a:bodyPr>
          <a:lstStyle/>
          <a:p>
            <a:pPr algn="ctr"/>
            <a:r>
              <a:rPr lang="en-GB">
                <a:solidFill>
                  <a:srgbClr val="017900"/>
                </a:solidFill>
                <a:latin typeface="Open Sans" panose="020B0606030504020204" pitchFamily="34" charset="0"/>
                <a:ea typeface="Open Sans" panose="020B0606030504020204" pitchFamily="34" charset="0"/>
                <a:cs typeface="Open Sans" panose="020B0606030504020204" pitchFamily="34" charset="0"/>
              </a:rPr>
              <a:t>  “OLYMPUS”</a:t>
            </a:r>
          </a:p>
        </p:txBody>
      </p:sp>
      <p:sp>
        <p:nvSpPr>
          <p:cNvPr id="41" name="TextBox 40">
            <a:extLst>
              <a:ext uri="{FF2B5EF4-FFF2-40B4-BE49-F238E27FC236}">
                <a16:creationId xmlns:a16="http://schemas.microsoft.com/office/drawing/2014/main" id="{03C15A47-F95C-759D-3F89-E55197D2B90F}"/>
              </a:ext>
            </a:extLst>
          </p:cNvPr>
          <p:cNvSpPr txBox="1"/>
          <p:nvPr/>
        </p:nvSpPr>
        <p:spPr>
          <a:xfrm>
            <a:off x="6731536" y="2138186"/>
            <a:ext cx="5757600" cy="738664"/>
          </a:xfrm>
          <a:prstGeom prst="rect">
            <a:avLst/>
          </a:prstGeom>
          <a:noFill/>
        </p:spPr>
        <p:txBody>
          <a:bodyPr wrap="square">
            <a:spAutoFit/>
          </a:bodyPr>
          <a:lstStyle/>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Collected ap</a:t>
            </a:r>
            <a:r>
              <a:rPr lang="ro-RO" sz="1400">
                <a:solidFill>
                  <a:srgbClr val="3C424F"/>
                </a:solidFill>
                <a:latin typeface="Open Sans" panose="020B0606030504020204" pitchFamily="34" charset="0"/>
                <a:ea typeface="Open Sans" panose="020B0606030504020204" pitchFamily="34" charset="0"/>
                <a:cs typeface="Open Sans" panose="020B0606030504020204" pitchFamily="34" charset="0"/>
              </a:rPr>
              <a:t>p</a:t>
            </a:r>
            <a:r>
              <a:rPr lang="en-GB" sz="1400" err="1">
                <a:solidFill>
                  <a:srgbClr val="3C424F"/>
                </a:solidFill>
                <a:latin typeface="Open Sans" panose="020B0606030504020204" pitchFamily="34" charset="0"/>
                <a:ea typeface="Open Sans" panose="020B0606030504020204" pitchFamily="34" charset="0"/>
                <a:cs typeface="Open Sans" panose="020B0606030504020204" pitchFamily="34" charset="0"/>
              </a:rPr>
              <a:t>rox</a:t>
            </a:r>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650,000 </a:t>
            </a:r>
            <a:r>
              <a:rPr lang="en-GB" sz="1400" err="1">
                <a:solidFill>
                  <a:srgbClr val="3C424F"/>
                </a:solidFill>
                <a:latin typeface="Open Sans" panose="020B0606030504020204" pitchFamily="34" charset="0"/>
                <a:ea typeface="Open Sans" panose="020B0606030504020204" pitchFamily="34" charset="0"/>
                <a:cs typeface="Open Sans" panose="020B0606030504020204" pitchFamily="34" charset="0"/>
              </a:rPr>
              <a:t>liters</a:t>
            </a:r>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/day </a:t>
            </a:r>
          </a:p>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a:t>
            </a:r>
          </a:p>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Collects milk from over 1,300 farmers (2021)</a:t>
            </a:r>
          </a:p>
        </p:txBody>
      </p:sp>
      <p:pic>
        <p:nvPicPr>
          <p:cNvPr id="42" name="Graphic 41" descr="Factory with solid fill">
            <a:extLst>
              <a:ext uri="{FF2B5EF4-FFF2-40B4-BE49-F238E27FC236}">
                <a16:creationId xmlns:a16="http://schemas.microsoft.com/office/drawing/2014/main" id="{8B5477FA-8CAF-614E-A84C-89B9604926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7450" y="1240946"/>
            <a:ext cx="588613" cy="588613"/>
          </a:xfrm>
          <a:prstGeom prst="rect">
            <a:avLst/>
          </a:prstGeom>
        </p:spPr>
      </p:pic>
      <p:pic>
        <p:nvPicPr>
          <p:cNvPr id="43" name="Graphic 42" descr="Dairy outline">
            <a:extLst>
              <a:ext uri="{FF2B5EF4-FFF2-40B4-BE49-F238E27FC236}">
                <a16:creationId xmlns:a16="http://schemas.microsoft.com/office/drawing/2014/main" id="{8DB5197F-B842-585D-0CE6-66B7656161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8332" y="2058908"/>
            <a:ext cx="365783" cy="365783"/>
          </a:xfrm>
          <a:prstGeom prst="rect">
            <a:avLst/>
          </a:prstGeom>
        </p:spPr>
      </p:pic>
      <p:pic>
        <p:nvPicPr>
          <p:cNvPr id="44" name="Graphic 43" descr="Cow outline">
            <a:extLst>
              <a:ext uri="{FF2B5EF4-FFF2-40B4-BE49-F238E27FC236}">
                <a16:creationId xmlns:a16="http://schemas.microsoft.com/office/drawing/2014/main" id="{F46A2F47-6AE3-8F9E-B17C-4C7B0A834E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78332" y="2472393"/>
            <a:ext cx="392351" cy="392351"/>
          </a:xfrm>
          <a:prstGeom prst="rect">
            <a:avLst/>
          </a:prstGeom>
        </p:spPr>
      </p:pic>
      <p:sp>
        <p:nvSpPr>
          <p:cNvPr id="45" name="TextBox 44">
            <a:extLst>
              <a:ext uri="{FF2B5EF4-FFF2-40B4-BE49-F238E27FC236}">
                <a16:creationId xmlns:a16="http://schemas.microsoft.com/office/drawing/2014/main" id="{848034C8-97F4-0B51-D48F-AACB52A3D977}"/>
              </a:ext>
            </a:extLst>
          </p:cNvPr>
          <p:cNvSpPr txBox="1"/>
          <p:nvPr/>
        </p:nvSpPr>
        <p:spPr>
          <a:xfrm>
            <a:off x="6251028" y="3972514"/>
            <a:ext cx="2719236" cy="369332"/>
          </a:xfrm>
          <a:prstGeom prst="rect">
            <a:avLst/>
          </a:prstGeom>
          <a:noFill/>
        </p:spPr>
        <p:txBody>
          <a:bodyPr wrap="square" rtlCol="0">
            <a:spAutoFit/>
          </a:bodyPr>
          <a:lstStyle/>
          <a:p>
            <a:pPr algn="ctr"/>
            <a:r>
              <a:rPr lang="en-GB">
                <a:solidFill>
                  <a:srgbClr val="017900"/>
                </a:solidFill>
                <a:latin typeface="Open Sans" panose="020B0606030504020204" pitchFamily="34" charset="0"/>
                <a:ea typeface="Open Sans" panose="020B0606030504020204" pitchFamily="34" charset="0"/>
                <a:cs typeface="Open Sans" panose="020B0606030504020204" pitchFamily="34" charset="0"/>
              </a:rPr>
              <a:t>  “LACTALIS”</a:t>
            </a:r>
          </a:p>
        </p:txBody>
      </p:sp>
      <p:sp>
        <p:nvSpPr>
          <p:cNvPr id="46" name="TextBox 45">
            <a:extLst>
              <a:ext uri="{FF2B5EF4-FFF2-40B4-BE49-F238E27FC236}">
                <a16:creationId xmlns:a16="http://schemas.microsoft.com/office/drawing/2014/main" id="{24A6B577-6A49-D417-3EB7-7FFF8D086CEE}"/>
              </a:ext>
            </a:extLst>
          </p:cNvPr>
          <p:cNvSpPr txBox="1"/>
          <p:nvPr/>
        </p:nvSpPr>
        <p:spPr>
          <a:xfrm>
            <a:off x="6701469" y="4688222"/>
            <a:ext cx="5757600" cy="523220"/>
          </a:xfrm>
          <a:prstGeom prst="rect">
            <a:avLst/>
          </a:prstGeom>
          <a:noFill/>
        </p:spPr>
        <p:txBody>
          <a:bodyPr wrap="square">
            <a:spAutoFit/>
          </a:bodyPr>
          <a:lstStyle/>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Collected ap</a:t>
            </a:r>
            <a:r>
              <a:rPr lang="ro-RO" sz="1400">
                <a:solidFill>
                  <a:srgbClr val="3C424F"/>
                </a:solidFill>
                <a:latin typeface="Open Sans" panose="020B0606030504020204" pitchFamily="34" charset="0"/>
                <a:ea typeface="Open Sans" panose="020B0606030504020204" pitchFamily="34" charset="0"/>
                <a:cs typeface="Open Sans" panose="020B0606030504020204" pitchFamily="34" charset="0"/>
              </a:rPr>
              <a:t>p</a:t>
            </a:r>
            <a:r>
              <a:rPr lang="en-GB" sz="1400" err="1">
                <a:solidFill>
                  <a:srgbClr val="3C424F"/>
                </a:solidFill>
                <a:latin typeface="Open Sans" panose="020B0606030504020204" pitchFamily="34" charset="0"/>
                <a:ea typeface="Open Sans" panose="020B0606030504020204" pitchFamily="34" charset="0"/>
                <a:cs typeface="Open Sans" panose="020B0606030504020204" pitchFamily="34" charset="0"/>
              </a:rPr>
              <a:t>rox</a:t>
            </a:r>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685,000 </a:t>
            </a:r>
            <a:r>
              <a:rPr lang="en-GB" sz="1400" err="1">
                <a:solidFill>
                  <a:srgbClr val="3C424F"/>
                </a:solidFill>
                <a:latin typeface="Open Sans" panose="020B0606030504020204" pitchFamily="34" charset="0"/>
                <a:ea typeface="Open Sans" panose="020B0606030504020204" pitchFamily="34" charset="0"/>
                <a:cs typeface="Open Sans" panose="020B0606030504020204" pitchFamily="34" charset="0"/>
              </a:rPr>
              <a:t>liters</a:t>
            </a:r>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/day (2022)</a:t>
            </a:r>
          </a:p>
          <a:p>
            <a:pPr algn="just"/>
            <a:r>
              <a:rPr lang="en-GB" sz="1400">
                <a:solidFill>
                  <a:srgbClr val="3C424F"/>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7" name="Graphic 46" descr="Factory with solid fill">
            <a:extLst>
              <a:ext uri="{FF2B5EF4-FFF2-40B4-BE49-F238E27FC236}">
                <a16:creationId xmlns:a16="http://schemas.microsoft.com/office/drawing/2014/main" id="{C8584D11-CF3C-8B2A-ADEA-32382FBFD1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23158" y="3797103"/>
            <a:ext cx="588613" cy="588613"/>
          </a:xfrm>
          <a:prstGeom prst="rect">
            <a:avLst/>
          </a:prstGeom>
        </p:spPr>
      </p:pic>
      <p:pic>
        <p:nvPicPr>
          <p:cNvPr id="48" name="Graphic 47" descr="Dairy outline">
            <a:extLst>
              <a:ext uri="{FF2B5EF4-FFF2-40B4-BE49-F238E27FC236}">
                <a16:creationId xmlns:a16="http://schemas.microsoft.com/office/drawing/2014/main" id="{CCA385A0-B98D-DD4F-D186-9907A5DF6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94040" y="4615065"/>
            <a:ext cx="365783" cy="365783"/>
          </a:xfrm>
          <a:prstGeom prst="rect">
            <a:avLst/>
          </a:prstGeom>
        </p:spPr>
      </p:pic>
    </p:spTree>
    <p:extLst>
      <p:ext uri="{BB962C8B-B14F-4D97-AF65-F5344CB8AC3E}">
        <p14:creationId xmlns:p14="http://schemas.microsoft.com/office/powerpoint/2010/main" val="2054464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8F90D17-AFB1-6E57-C9C4-4918441618E1}"/>
              </a:ext>
            </a:extLst>
          </p:cNvPr>
          <p:cNvPicPr>
            <a:picLocks noChangeAspect="1"/>
          </p:cNvPicPr>
          <p:nvPr/>
        </p:nvPicPr>
        <p:blipFill>
          <a:blip r:embed="rId2"/>
          <a:srcRect t="6146" b="6146"/>
          <a:stretch/>
        </p:blipFill>
        <p:spPr>
          <a:xfrm>
            <a:off x="-3051" y="0"/>
            <a:ext cx="12192002" cy="6858000"/>
          </a:xfrm>
          <a:prstGeom prst="rect">
            <a:avLst/>
          </a:prstGeom>
        </p:spPr>
      </p:pic>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lide Number Placeholder 13">
            <a:extLst>
              <a:ext uri="{FF2B5EF4-FFF2-40B4-BE49-F238E27FC236}">
                <a16:creationId xmlns:a16="http://schemas.microsoft.com/office/drawing/2014/main" id="{93667352-62E5-B914-E5D0-E0184A7DA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FEF71-21C0-0D4A-A648-3BAF92E3EBF2}" type="slidenum">
              <a:rPr kumimoji="0" lang="ro-R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o-R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05CE63C-E0EA-37DB-F51E-302670614398}"/>
              </a:ext>
            </a:extLst>
          </p:cNvPr>
          <p:cNvSpPr txBox="1"/>
          <p:nvPr/>
        </p:nvSpPr>
        <p:spPr>
          <a:xfrm>
            <a:off x="346675" y="2705725"/>
            <a:ext cx="917483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4400" b="0"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4400" b="0"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Logo&#10;&#10;Description automatically generated">
            <a:extLst>
              <a:ext uri="{FF2B5EF4-FFF2-40B4-BE49-F238E27FC236}">
                <a16:creationId xmlns:a16="http://schemas.microsoft.com/office/drawing/2014/main" id="{B7A1B24A-B490-347A-3C59-4001FF302BE2}"/>
              </a:ext>
            </a:extLst>
          </p:cNvPr>
          <p:cNvPicPr>
            <a:picLocks noChangeAspect="1"/>
          </p:cNvPicPr>
          <p:nvPr/>
        </p:nvPicPr>
        <p:blipFill>
          <a:blip r:embed="rId3"/>
          <a:stretch>
            <a:fillRect/>
          </a:stretch>
        </p:blipFill>
        <p:spPr>
          <a:xfrm>
            <a:off x="10103508" y="211725"/>
            <a:ext cx="1640817" cy="1640817"/>
          </a:xfrm>
          <a:prstGeom prst="rect">
            <a:avLst/>
          </a:prstGeom>
        </p:spPr>
      </p:pic>
      <p:pic>
        <p:nvPicPr>
          <p:cNvPr id="9" name="Graphic 8" descr="Badge outline">
            <a:extLst>
              <a:ext uri="{FF2B5EF4-FFF2-40B4-BE49-F238E27FC236}">
                <a16:creationId xmlns:a16="http://schemas.microsoft.com/office/drawing/2014/main" id="{0DB5D78E-1507-D372-00C8-BFE84131F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945" y="249825"/>
            <a:ext cx="1805152" cy="1805152"/>
          </a:xfrm>
          <a:prstGeom prst="rect">
            <a:avLst/>
          </a:prstGeom>
        </p:spPr>
      </p:pic>
      <p:sp>
        <p:nvSpPr>
          <p:cNvPr id="12" name="TextBox 11">
            <a:extLst>
              <a:ext uri="{FF2B5EF4-FFF2-40B4-BE49-F238E27FC236}">
                <a16:creationId xmlns:a16="http://schemas.microsoft.com/office/drawing/2014/main" id="{BB9210E6-635F-641E-8EFA-A6486EBCE53D}"/>
              </a:ext>
            </a:extLst>
          </p:cNvPr>
          <p:cNvSpPr txBox="1"/>
          <p:nvPr/>
        </p:nvSpPr>
        <p:spPr>
          <a:xfrm>
            <a:off x="891280" y="2490572"/>
            <a:ext cx="436793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DN AGRAR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RESULTS 2023</a:t>
            </a:r>
            <a:endParaRPr kumimoji="0" lang="en-GB" sz="4400" b="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4400" b="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0969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12</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E9BB4EE3-11F4-429F-D92A-2D0E33281591}"/>
              </a:ext>
            </a:extLst>
          </p:cNvPr>
          <p:cNvSpPr txBox="1"/>
          <p:nvPr/>
        </p:nvSpPr>
        <p:spPr>
          <a:xfrm>
            <a:off x="9196354" y="3135568"/>
            <a:ext cx="1632880" cy="121444"/>
          </a:xfrm>
          <a:prstGeom prst="rect">
            <a:avLst/>
          </a:prstGeom>
          <a:solidFill>
            <a:schemeClr val="bg1"/>
          </a:solidFill>
        </p:spPr>
        <p:txBody>
          <a:bodyPr wrap="square" rtlCol="0">
            <a:spAutoFit/>
          </a:bodyPr>
          <a:lstStyle/>
          <a:p>
            <a:endParaRPr lang="en-GB"/>
          </a:p>
        </p:txBody>
      </p:sp>
      <p:sp>
        <p:nvSpPr>
          <p:cNvPr id="6" name="Rectangle: Rounded Corners 5">
            <a:extLst>
              <a:ext uri="{FF2B5EF4-FFF2-40B4-BE49-F238E27FC236}">
                <a16:creationId xmlns:a16="http://schemas.microsoft.com/office/drawing/2014/main" id="{39078379-E801-4A44-A755-8A1AA4F362FB}"/>
              </a:ext>
            </a:extLst>
          </p:cNvPr>
          <p:cNvSpPr/>
          <p:nvPr/>
        </p:nvSpPr>
        <p:spPr>
          <a:xfrm>
            <a:off x="3955106" y="5440212"/>
            <a:ext cx="1607230" cy="206034"/>
          </a:xfrm>
          <a:prstGeom prst="roundRect">
            <a:avLst>
              <a:gd name="adj" fmla="val 15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DD34166-6421-D91D-1B1D-429AF5385FCB}"/>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5DA24F1-A9AA-9B45-B85C-7D3D6E2F895D}"/>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Slide Number Placeholder 4">
            <a:extLst>
              <a:ext uri="{FF2B5EF4-FFF2-40B4-BE49-F238E27FC236}">
                <a16:creationId xmlns:a16="http://schemas.microsoft.com/office/drawing/2014/main" id="{AE490DD6-ED6A-F9DB-00CF-7DA706259FF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R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12</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descr="Logo&#10;&#10;Description automatically generated">
            <a:extLst>
              <a:ext uri="{FF2B5EF4-FFF2-40B4-BE49-F238E27FC236}">
                <a16:creationId xmlns:a16="http://schemas.microsoft.com/office/drawing/2014/main" id="{23846371-5D2C-838A-05CA-5424A588D65F}"/>
              </a:ext>
            </a:extLst>
          </p:cNvPr>
          <p:cNvPicPr>
            <a:picLocks noChangeAspect="1"/>
          </p:cNvPicPr>
          <p:nvPr/>
        </p:nvPicPr>
        <p:blipFill>
          <a:blip r:embed="rId3"/>
          <a:stretch>
            <a:fillRect/>
          </a:stretch>
        </p:blipFill>
        <p:spPr>
          <a:xfrm>
            <a:off x="116564" y="313005"/>
            <a:ext cx="924971" cy="924971"/>
          </a:xfrm>
          <a:prstGeom prst="rect">
            <a:avLst/>
          </a:prstGeom>
        </p:spPr>
      </p:pic>
      <p:sp>
        <p:nvSpPr>
          <p:cNvPr id="24" name="TextBox 23">
            <a:extLst>
              <a:ext uri="{FF2B5EF4-FFF2-40B4-BE49-F238E27FC236}">
                <a16:creationId xmlns:a16="http://schemas.microsoft.com/office/drawing/2014/main" id="{B5067232-BF1F-D9A6-2013-EEA70D72F48D}"/>
              </a:ext>
            </a:extLst>
          </p:cNvPr>
          <p:cNvSpPr txBox="1"/>
          <p:nvPr/>
        </p:nvSpPr>
        <p:spPr>
          <a:xfrm>
            <a:off x="1211580" y="420564"/>
            <a:ext cx="809244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KEY PERFORMANCE INDICATORS</a:t>
            </a:r>
            <a:r>
              <a:rPr lang="en-US"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 IN 2023</a:t>
            </a:r>
            <a:endPar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oup 24">
            <a:extLst>
              <a:ext uri="{FF2B5EF4-FFF2-40B4-BE49-F238E27FC236}">
                <a16:creationId xmlns:a16="http://schemas.microsoft.com/office/drawing/2014/main" id="{BBEA1DB3-A0A3-58E0-09B1-C54CBF35F719}"/>
              </a:ext>
            </a:extLst>
          </p:cNvPr>
          <p:cNvGrpSpPr/>
          <p:nvPr/>
        </p:nvGrpSpPr>
        <p:grpSpPr>
          <a:xfrm>
            <a:off x="8399587" y="3830530"/>
            <a:ext cx="2810208" cy="1617882"/>
            <a:chOff x="1113334" y="1717775"/>
            <a:chExt cx="2810208" cy="1617882"/>
          </a:xfrm>
        </p:grpSpPr>
        <p:sp>
          <p:nvSpPr>
            <p:cNvPr id="27" name="TextBox 26">
              <a:extLst>
                <a:ext uri="{FF2B5EF4-FFF2-40B4-BE49-F238E27FC236}">
                  <a16:creationId xmlns:a16="http://schemas.microsoft.com/office/drawing/2014/main" id="{4D330E08-0810-46B3-60D5-1284FC71A337}"/>
                </a:ext>
              </a:extLst>
            </p:cNvPr>
            <p:cNvSpPr txBox="1"/>
            <p:nvPr/>
          </p:nvSpPr>
          <p:spPr>
            <a:xfrm>
              <a:off x="1298833" y="1717775"/>
              <a:ext cx="2439210" cy="323165"/>
            </a:xfrm>
            <a:prstGeom prst="rect">
              <a:avLst/>
            </a:prstGeom>
            <a:noFill/>
          </p:spPr>
          <p:txBody>
            <a:bodyPr wrap="square" rtlCol="0">
              <a:spAutoFit/>
            </a:bodyPr>
            <a:lstStyle/>
            <a:p>
              <a:pPr algn="ctr"/>
              <a:r>
                <a:rPr lang="ro-RO" sz="1500" b="1">
                  <a:solidFill>
                    <a:srgbClr val="3C424F"/>
                  </a:solidFill>
                  <a:latin typeface="Open Sans" panose="020B0606030504020204" pitchFamily="34" charset="0"/>
                  <a:ea typeface="Open Sans" panose="020B0606030504020204" pitchFamily="34" charset="0"/>
                  <a:cs typeface="Open Sans" panose="020B0606030504020204" pitchFamily="34" charset="0"/>
                </a:rPr>
                <a:t>EQUITY</a:t>
              </a:r>
            </a:p>
          </p:txBody>
        </p:sp>
        <p:sp>
          <p:nvSpPr>
            <p:cNvPr id="28" name="TextBox 27">
              <a:extLst>
                <a:ext uri="{FF2B5EF4-FFF2-40B4-BE49-F238E27FC236}">
                  <a16:creationId xmlns:a16="http://schemas.microsoft.com/office/drawing/2014/main" id="{EF948557-0E45-6113-9DAC-6E61C0D036FD}"/>
                </a:ext>
              </a:extLst>
            </p:cNvPr>
            <p:cNvSpPr txBox="1"/>
            <p:nvPr/>
          </p:nvSpPr>
          <p:spPr>
            <a:xfrm>
              <a:off x="1113334" y="2073773"/>
              <a:ext cx="2810208" cy="1261884"/>
            </a:xfrm>
            <a:prstGeom prst="rect">
              <a:avLst/>
            </a:prstGeom>
            <a:noFill/>
          </p:spPr>
          <p:txBody>
            <a:bodyPr wrap="square" rtlCol="0">
              <a:spAutoFit/>
            </a:bodyPr>
            <a:lstStyle/>
            <a:p>
              <a:pPr algn="ct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2400" b="1">
                  <a:solidFill>
                    <a:srgbClr val="017900"/>
                  </a:solidFill>
                  <a:latin typeface="Open Sans" panose="020B0606030504020204" pitchFamily="34" charset="0"/>
                  <a:ea typeface="Open Sans" panose="020B0606030504020204" pitchFamily="34" charset="0"/>
                  <a:cs typeface="Open Sans" panose="020B0606030504020204" pitchFamily="34" charset="0"/>
                </a:rPr>
                <a:t>13</a:t>
              </a: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3.33 mil.</a:t>
              </a:r>
            </a:p>
            <a:p>
              <a:pPr algn="ct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a:solidFill>
                    <a:srgbClr val="FF832F"/>
                  </a:solidFill>
                  <a:latin typeface="Open Sans" panose="020B0606030504020204" pitchFamily="34" charset="0"/>
                  <a:ea typeface="Open Sans" panose="020B0606030504020204" pitchFamily="34" charset="0"/>
                  <a:cs typeface="Open Sans" panose="020B0606030504020204" pitchFamily="34" charset="0"/>
                </a:rPr>
                <a:t>6</a:t>
              </a: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7.38%</a:t>
              </a:r>
              <a:r>
                <a:rPr lang="ro-RO" sz="1400" b="1">
                  <a:latin typeface="Open Sans" panose="020B0606030504020204" pitchFamily="34" charset="0"/>
                  <a:ea typeface="Open Sans" panose="020B0606030504020204" pitchFamily="34" charset="0"/>
                  <a:cs typeface="Open Sans" panose="020B0606030504020204" pitchFamily="34" charset="0"/>
                </a:rPr>
                <a:t> </a:t>
              </a:r>
            </a:p>
            <a:p>
              <a:pPr algn="ctr"/>
              <a:r>
                <a:rPr lang="ro-RO" sz="1400">
                  <a:latin typeface="Open Sans" panose="020B0606030504020204" pitchFamily="34" charset="0"/>
                  <a:ea typeface="Open Sans" panose="020B0606030504020204" pitchFamily="34" charset="0"/>
                  <a:cs typeface="Open Sans" panose="020B0606030504020204" pitchFamily="34" charset="0"/>
                </a:rPr>
                <a:t>Vs 31.1</a:t>
              </a:r>
              <a:r>
                <a:rPr lang="en-US" sz="1400">
                  <a:latin typeface="Open Sans" panose="020B0606030504020204" pitchFamily="34" charset="0"/>
                  <a:ea typeface="Open Sans" panose="020B0606030504020204" pitchFamily="34" charset="0"/>
                  <a:cs typeface="Open Sans" panose="020B0606030504020204" pitchFamily="34" charset="0"/>
                </a:rPr>
                <a:t>2</a:t>
              </a:r>
              <a:r>
                <a:rPr lang="ro-RO" sz="1400">
                  <a:latin typeface="Open Sans" panose="020B0606030504020204" pitchFamily="34" charset="0"/>
                  <a:ea typeface="Open Sans" panose="020B0606030504020204" pitchFamily="34" charset="0"/>
                  <a:cs typeface="Open Sans" panose="020B0606030504020204" pitchFamily="34" charset="0"/>
                </a:rPr>
                <a:t>.2022</a:t>
              </a:r>
            </a:p>
            <a:p>
              <a:pPr algn="ctr"/>
              <a:endPar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29" name="Straight Connector 28">
            <a:extLst>
              <a:ext uri="{FF2B5EF4-FFF2-40B4-BE49-F238E27FC236}">
                <a16:creationId xmlns:a16="http://schemas.microsoft.com/office/drawing/2014/main" id="{F7BD4609-BF4D-5219-DAD8-045921B4341B}"/>
              </a:ext>
            </a:extLst>
          </p:cNvPr>
          <p:cNvCxnSpPr>
            <a:cxnSpLocks/>
          </p:cNvCxnSpPr>
          <p:nvPr/>
        </p:nvCxnSpPr>
        <p:spPr>
          <a:xfrm flipV="1">
            <a:off x="1000742" y="2867506"/>
            <a:ext cx="10190516" cy="25191"/>
          </a:xfrm>
          <a:prstGeom prst="line">
            <a:avLst/>
          </a:prstGeom>
          <a:ln w="28575">
            <a:solidFill>
              <a:srgbClr val="FAA303"/>
            </a:solidFill>
          </a:ln>
        </p:spPr>
        <p:style>
          <a:lnRef idx="1">
            <a:schemeClr val="accent1"/>
          </a:lnRef>
          <a:fillRef idx="0">
            <a:schemeClr val="accent1"/>
          </a:fillRef>
          <a:effectRef idx="0">
            <a:schemeClr val="accent1"/>
          </a:effectRef>
          <a:fontRef idx="minor">
            <a:schemeClr val="tx1"/>
          </a:fontRef>
        </p:style>
      </p:cxnSp>
      <p:pic>
        <p:nvPicPr>
          <p:cNvPr id="30" name="Graphic 29" descr="Upward trend with solid fill">
            <a:extLst>
              <a:ext uri="{FF2B5EF4-FFF2-40B4-BE49-F238E27FC236}">
                <a16:creationId xmlns:a16="http://schemas.microsoft.com/office/drawing/2014/main" id="{637C2D17-3BA1-8D12-549B-4C9D35E375A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6681" y="2280836"/>
            <a:ext cx="558653" cy="558653"/>
          </a:xfrm>
          <a:prstGeom prst="rect">
            <a:avLst/>
          </a:prstGeom>
        </p:spPr>
      </p:pic>
      <p:pic>
        <p:nvPicPr>
          <p:cNvPr id="32" name="Graphic 31" descr="Upward trend with solid fill">
            <a:extLst>
              <a:ext uri="{FF2B5EF4-FFF2-40B4-BE49-F238E27FC236}">
                <a16:creationId xmlns:a16="http://schemas.microsoft.com/office/drawing/2014/main" id="{2A88EF5F-532E-6680-B295-A674A462582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66006" y="2265990"/>
            <a:ext cx="558653" cy="558653"/>
          </a:xfrm>
          <a:prstGeom prst="rect">
            <a:avLst/>
          </a:prstGeom>
        </p:spPr>
      </p:pic>
      <p:pic>
        <p:nvPicPr>
          <p:cNvPr id="33" name="Graphic 32" descr="Upward trend with solid fill">
            <a:extLst>
              <a:ext uri="{FF2B5EF4-FFF2-40B4-BE49-F238E27FC236}">
                <a16:creationId xmlns:a16="http://schemas.microsoft.com/office/drawing/2014/main" id="{3324A91C-5819-B3BC-570C-41A572A2327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66825" y="2257085"/>
            <a:ext cx="558653" cy="558653"/>
          </a:xfrm>
          <a:prstGeom prst="rect">
            <a:avLst/>
          </a:prstGeom>
        </p:spPr>
      </p:pic>
      <p:grpSp>
        <p:nvGrpSpPr>
          <p:cNvPr id="34" name="Group 33">
            <a:extLst>
              <a:ext uri="{FF2B5EF4-FFF2-40B4-BE49-F238E27FC236}">
                <a16:creationId xmlns:a16="http://schemas.microsoft.com/office/drawing/2014/main" id="{9192E9B9-3063-79B8-865D-F6955B1E1DB7}"/>
              </a:ext>
            </a:extLst>
          </p:cNvPr>
          <p:cNvGrpSpPr/>
          <p:nvPr/>
        </p:nvGrpSpPr>
        <p:grpSpPr>
          <a:xfrm>
            <a:off x="1290690" y="1572980"/>
            <a:ext cx="3446176" cy="1272261"/>
            <a:chOff x="909763" y="1879227"/>
            <a:chExt cx="2756440" cy="1272261"/>
          </a:xfrm>
        </p:grpSpPr>
        <p:sp>
          <p:nvSpPr>
            <p:cNvPr id="35" name="TextBox 34">
              <a:extLst>
                <a:ext uri="{FF2B5EF4-FFF2-40B4-BE49-F238E27FC236}">
                  <a16:creationId xmlns:a16="http://schemas.microsoft.com/office/drawing/2014/main" id="{52CA968D-687D-3C2A-DCC4-4FDD56A50B24}"/>
                </a:ext>
              </a:extLst>
            </p:cNvPr>
            <p:cNvSpPr txBox="1"/>
            <p:nvPr/>
          </p:nvSpPr>
          <p:spPr>
            <a:xfrm>
              <a:off x="1137437" y="1879227"/>
              <a:ext cx="2209800" cy="323165"/>
            </a:xfrm>
            <a:prstGeom prst="rect">
              <a:avLst/>
            </a:prstGeom>
            <a:noFill/>
          </p:spPr>
          <p:txBody>
            <a:bodyPr wrap="square" rtlCol="0">
              <a:spAutoFit/>
            </a:bodyPr>
            <a:lstStyle/>
            <a:p>
              <a:pPr algn="ctr"/>
              <a:r>
                <a:rPr lang="ro-RO" sz="1500" b="1">
                  <a:solidFill>
                    <a:srgbClr val="3C424F"/>
                  </a:solidFill>
                  <a:latin typeface="Open Sans" panose="020B0606030504020204" pitchFamily="34" charset="0"/>
                  <a:ea typeface="Open Sans" panose="020B0606030504020204" pitchFamily="34" charset="0"/>
                  <a:cs typeface="Open Sans" panose="020B0606030504020204" pitchFamily="34" charset="0"/>
                </a:rPr>
                <a:t>TURNOVER </a:t>
              </a:r>
            </a:p>
          </p:txBody>
        </p:sp>
        <p:sp>
          <p:nvSpPr>
            <p:cNvPr id="36" name="TextBox 35">
              <a:extLst>
                <a:ext uri="{FF2B5EF4-FFF2-40B4-BE49-F238E27FC236}">
                  <a16:creationId xmlns:a16="http://schemas.microsoft.com/office/drawing/2014/main" id="{B0CA5D8D-7207-A355-B5B4-1BCC57B63477}"/>
                </a:ext>
              </a:extLst>
            </p:cNvPr>
            <p:cNvSpPr txBox="1"/>
            <p:nvPr/>
          </p:nvSpPr>
          <p:spPr>
            <a:xfrm>
              <a:off x="909763" y="2258936"/>
              <a:ext cx="2756440" cy="892552"/>
            </a:xfrm>
            <a:prstGeom prst="rect">
              <a:avLst/>
            </a:prstGeom>
            <a:noFill/>
          </p:spPr>
          <p:txBody>
            <a:bodyPr wrap="square" rtlCol="0">
              <a:spAutoFit/>
            </a:bodyPr>
            <a:lstStyle/>
            <a:p>
              <a:pPr algn="ct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RON</a:t>
              </a:r>
              <a:r>
                <a:rPr lang="en-GB" sz="2400" b="1">
                  <a:solidFill>
                    <a:srgbClr val="017900"/>
                  </a:solidFill>
                  <a:latin typeface="Open Sans" panose="020B0606030504020204" pitchFamily="34" charset="0"/>
                  <a:ea typeface="Open Sans" panose="020B0606030504020204" pitchFamily="34" charset="0"/>
                  <a:cs typeface="Open Sans" panose="020B0606030504020204" pitchFamily="34" charset="0"/>
                </a:rPr>
                <a:t> 15</a:t>
              </a: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0.88</a:t>
              </a:r>
              <a:r>
                <a:rPr lang="en-GB" sz="2400" b="1">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mil.</a:t>
              </a:r>
            </a:p>
            <a:p>
              <a:pPr algn="ct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a:solidFill>
                    <a:srgbClr val="FF832F"/>
                  </a:solidFill>
                  <a:latin typeface="Open Sans" panose="020B0606030504020204" pitchFamily="34" charset="0"/>
                  <a:ea typeface="Open Sans" panose="020B0606030504020204" pitchFamily="34" charset="0"/>
                  <a:cs typeface="Open Sans" panose="020B0606030504020204" pitchFamily="34" charset="0"/>
                </a:rPr>
                <a:t>0</a:t>
              </a: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a:solidFill>
                    <a:srgbClr val="FF832F"/>
                  </a:solidFill>
                  <a:latin typeface="Open Sans" panose="020B0606030504020204" pitchFamily="34" charset="0"/>
                  <a:ea typeface="Open Sans" panose="020B0606030504020204" pitchFamily="34" charset="0"/>
                  <a:cs typeface="Open Sans" panose="020B0606030504020204" pitchFamily="34" charset="0"/>
                </a:rPr>
                <a:t>0</a:t>
              </a: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6%</a:t>
              </a:r>
            </a:p>
            <a:p>
              <a:pPr algn="ctr"/>
              <a:r>
                <a:rPr lang="ro-RO" sz="1400">
                  <a:latin typeface="Open Sans" panose="020B0606030504020204" pitchFamily="34" charset="0"/>
                  <a:ea typeface="Open Sans" panose="020B0606030504020204" pitchFamily="34" charset="0"/>
                  <a:cs typeface="Open Sans" panose="020B0606030504020204" pitchFamily="34" charset="0"/>
                </a:rPr>
                <a:t> Vs </a:t>
              </a:r>
              <a:r>
                <a:rPr lang="en-GB" sz="1400">
                  <a:latin typeface="Open Sans" panose="020B0606030504020204" pitchFamily="34" charset="0"/>
                  <a:ea typeface="Open Sans" panose="020B0606030504020204" pitchFamily="34" charset="0"/>
                  <a:cs typeface="Open Sans" panose="020B0606030504020204" pitchFamily="34" charset="0"/>
                </a:rPr>
                <a:t>FY</a:t>
              </a:r>
              <a:r>
                <a:rPr lang="en-US" sz="1400">
                  <a:latin typeface="Open Sans" panose="020B0606030504020204" pitchFamily="34" charset="0"/>
                  <a:ea typeface="Open Sans" panose="020B0606030504020204" pitchFamily="34" charset="0"/>
                  <a:cs typeface="Open Sans" panose="020B0606030504020204" pitchFamily="34" charset="0"/>
                </a:rPr>
                <a:t> 2022</a:t>
              </a:r>
              <a:endParaRPr lang="ro-RO" sz="14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7" name="Group 36">
            <a:extLst>
              <a:ext uri="{FF2B5EF4-FFF2-40B4-BE49-F238E27FC236}">
                <a16:creationId xmlns:a16="http://schemas.microsoft.com/office/drawing/2014/main" id="{E007F915-5DF9-B383-89E0-6C24C3BDAE47}"/>
              </a:ext>
            </a:extLst>
          </p:cNvPr>
          <p:cNvGrpSpPr/>
          <p:nvPr/>
        </p:nvGrpSpPr>
        <p:grpSpPr>
          <a:xfrm>
            <a:off x="4988141" y="1573675"/>
            <a:ext cx="3178933" cy="1268966"/>
            <a:chOff x="1123519" y="1881946"/>
            <a:chExt cx="2405908" cy="1268966"/>
          </a:xfrm>
        </p:grpSpPr>
        <p:sp>
          <p:nvSpPr>
            <p:cNvPr id="38" name="TextBox 37">
              <a:extLst>
                <a:ext uri="{FF2B5EF4-FFF2-40B4-BE49-F238E27FC236}">
                  <a16:creationId xmlns:a16="http://schemas.microsoft.com/office/drawing/2014/main" id="{69D606D6-79D1-6D64-F63A-A30EB56AE235}"/>
                </a:ext>
              </a:extLst>
            </p:cNvPr>
            <p:cNvSpPr txBox="1"/>
            <p:nvPr/>
          </p:nvSpPr>
          <p:spPr>
            <a:xfrm>
              <a:off x="1197246" y="1881946"/>
              <a:ext cx="2209800" cy="323165"/>
            </a:xfrm>
            <a:prstGeom prst="rect">
              <a:avLst/>
            </a:prstGeom>
            <a:noFill/>
          </p:spPr>
          <p:txBody>
            <a:bodyPr wrap="square" rtlCol="0">
              <a:spAutoFit/>
            </a:bodyPr>
            <a:lstStyle/>
            <a:p>
              <a:pPr algn="ctr"/>
              <a:r>
                <a:rPr lang="ro-RO" sz="1500" b="1">
                  <a:solidFill>
                    <a:srgbClr val="3C424F"/>
                  </a:solidFill>
                  <a:latin typeface="Open Sans" panose="020B0606030504020204" pitchFamily="34" charset="0"/>
                  <a:ea typeface="Open Sans" panose="020B0606030504020204" pitchFamily="34" charset="0"/>
                  <a:cs typeface="Open Sans" panose="020B0606030504020204" pitchFamily="34" charset="0"/>
                </a:rPr>
                <a:t>NET PROFIT</a:t>
              </a:r>
            </a:p>
          </p:txBody>
        </p:sp>
        <p:sp>
          <p:nvSpPr>
            <p:cNvPr id="39" name="TextBox 38">
              <a:extLst>
                <a:ext uri="{FF2B5EF4-FFF2-40B4-BE49-F238E27FC236}">
                  <a16:creationId xmlns:a16="http://schemas.microsoft.com/office/drawing/2014/main" id="{A9961A78-BE9E-4313-8F73-F0E0B355D233}"/>
                </a:ext>
              </a:extLst>
            </p:cNvPr>
            <p:cNvSpPr txBox="1"/>
            <p:nvPr/>
          </p:nvSpPr>
          <p:spPr>
            <a:xfrm>
              <a:off x="1123519" y="2258360"/>
              <a:ext cx="2405908" cy="892552"/>
            </a:xfrm>
            <a:prstGeom prst="rect">
              <a:avLst/>
            </a:prstGeom>
            <a:noFill/>
          </p:spPr>
          <p:txBody>
            <a:bodyPr wrap="square" rtlCol="0">
              <a:spAutoFit/>
            </a:bodyPr>
            <a:lstStyle/>
            <a:p>
              <a:pPr algn="ct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2400" b="1">
                  <a:solidFill>
                    <a:srgbClr val="017900"/>
                  </a:solidFill>
                  <a:latin typeface="Open Sans" panose="020B0606030504020204" pitchFamily="34" charset="0"/>
                  <a:ea typeface="Open Sans" panose="020B0606030504020204" pitchFamily="34" charset="0"/>
                  <a:cs typeface="Open Sans" panose="020B0606030504020204" pitchFamily="34" charset="0"/>
                </a:rPr>
                <a:t>22</a:t>
              </a: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.67 mil.</a:t>
              </a:r>
            </a:p>
            <a:p>
              <a:pPr algn="ct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+62.64% </a:t>
              </a:r>
            </a:p>
            <a:p>
              <a:pPr algn="ctr"/>
              <a:r>
                <a:rPr lang="ro-RO" sz="1400">
                  <a:latin typeface="Open Sans" panose="020B0606030504020204" pitchFamily="34" charset="0"/>
                  <a:ea typeface="Open Sans" panose="020B0606030504020204" pitchFamily="34" charset="0"/>
                  <a:cs typeface="Open Sans" panose="020B0606030504020204" pitchFamily="34" charset="0"/>
                </a:rPr>
                <a:t>Vs</a:t>
              </a:r>
              <a:r>
                <a:rPr lang="en-US" sz="1400">
                  <a:latin typeface="Open Sans" panose="020B0606030504020204" pitchFamily="34" charset="0"/>
                  <a:ea typeface="Open Sans" panose="020B0606030504020204" pitchFamily="34" charset="0"/>
                  <a:cs typeface="Open Sans" panose="020B0606030504020204" pitchFamily="34" charset="0"/>
                </a:rPr>
                <a:t> FY 2022</a:t>
              </a:r>
              <a:endParaRPr lang="ro-RO" sz="240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0" name="Group 39">
            <a:extLst>
              <a:ext uri="{FF2B5EF4-FFF2-40B4-BE49-F238E27FC236}">
                <a16:creationId xmlns:a16="http://schemas.microsoft.com/office/drawing/2014/main" id="{0ED09996-2A71-8728-EBD8-670B430AB6DF}"/>
              </a:ext>
            </a:extLst>
          </p:cNvPr>
          <p:cNvGrpSpPr/>
          <p:nvPr/>
        </p:nvGrpSpPr>
        <p:grpSpPr>
          <a:xfrm>
            <a:off x="1433429" y="3830530"/>
            <a:ext cx="2825501" cy="1672139"/>
            <a:chOff x="1174242" y="1848105"/>
            <a:chExt cx="2825501" cy="1672139"/>
          </a:xfrm>
        </p:grpSpPr>
        <p:sp>
          <p:nvSpPr>
            <p:cNvPr id="41" name="TextBox 40">
              <a:extLst>
                <a:ext uri="{FF2B5EF4-FFF2-40B4-BE49-F238E27FC236}">
                  <a16:creationId xmlns:a16="http://schemas.microsoft.com/office/drawing/2014/main" id="{F2621323-C3F8-8CBA-FF1C-CD0056E90F78}"/>
                </a:ext>
              </a:extLst>
            </p:cNvPr>
            <p:cNvSpPr txBox="1"/>
            <p:nvPr/>
          </p:nvSpPr>
          <p:spPr>
            <a:xfrm>
              <a:off x="1364678" y="1848105"/>
              <a:ext cx="2444630" cy="323165"/>
            </a:xfrm>
            <a:prstGeom prst="rect">
              <a:avLst/>
            </a:prstGeom>
            <a:noFill/>
          </p:spPr>
          <p:txBody>
            <a:bodyPr wrap="square" rtlCol="0">
              <a:spAutoFit/>
            </a:bodyPr>
            <a:lstStyle/>
            <a:p>
              <a:pPr algn="ctr"/>
              <a:r>
                <a:rPr lang="ro-RO" sz="1500" b="1">
                  <a:solidFill>
                    <a:srgbClr val="3C424F"/>
                  </a:solidFill>
                  <a:latin typeface="Open Sans" panose="020B0606030504020204" pitchFamily="34" charset="0"/>
                  <a:ea typeface="Open Sans" panose="020B0606030504020204" pitchFamily="34" charset="0"/>
                  <a:cs typeface="Open Sans" panose="020B0606030504020204" pitchFamily="34" charset="0"/>
                </a:rPr>
                <a:t>NET ASSET</a:t>
              </a:r>
              <a:r>
                <a:rPr lang="en-US" sz="1500" b="1">
                  <a:solidFill>
                    <a:srgbClr val="3C424F"/>
                  </a:solidFill>
                  <a:latin typeface="Open Sans" panose="020B0606030504020204" pitchFamily="34" charset="0"/>
                  <a:ea typeface="Open Sans" panose="020B0606030504020204" pitchFamily="34" charset="0"/>
                  <a:cs typeface="Open Sans" panose="020B0606030504020204" pitchFamily="34" charset="0"/>
                </a:rPr>
                <a:t>S</a:t>
              </a:r>
              <a:endParaRPr lang="ro-RO" sz="1500" b="1">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29DDBE8C-CCB9-4854-140C-305327642A87}"/>
                </a:ext>
              </a:extLst>
            </p:cNvPr>
            <p:cNvSpPr txBox="1"/>
            <p:nvPr/>
          </p:nvSpPr>
          <p:spPr>
            <a:xfrm>
              <a:off x="1174242" y="2258360"/>
              <a:ext cx="2825501" cy="1261884"/>
            </a:xfrm>
            <a:prstGeom prst="rect">
              <a:avLst/>
            </a:prstGeom>
            <a:noFill/>
          </p:spPr>
          <p:txBody>
            <a:bodyPr wrap="square" rtlCol="0">
              <a:spAutoFit/>
            </a:bodyPr>
            <a:lstStyle/>
            <a:p>
              <a:pPr algn="ct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2400" b="1">
                  <a:solidFill>
                    <a:srgbClr val="017900"/>
                  </a:solidFill>
                  <a:latin typeface="Open Sans" panose="020B0606030504020204" pitchFamily="34" charset="0"/>
                  <a:ea typeface="Open Sans" panose="020B0606030504020204" pitchFamily="34" charset="0"/>
                  <a:cs typeface="Open Sans" panose="020B0606030504020204" pitchFamily="34" charset="0"/>
                </a:rPr>
                <a:t>2</a:t>
              </a: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31.26 mil.</a:t>
              </a:r>
            </a:p>
            <a:p>
              <a:pPr algn="ct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a:solidFill>
                    <a:srgbClr val="FF832F"/>
                  </a:solidFill>
                  <a:latin typeface="Open Sans" panose="020B0606030504020204" pitchFamily="34" charset="0"/>
                  <a:ea typeface="Open Sans" panose="020B0606030504020204" pitchFamily="34" charset="0"/>
                  <a:cs typeface="Open Sans" panose="020B0606030504020204" pitchFamily="34" charset="0"/>
                </a:rPr>
                <a:t>32</a:t>
              </a: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.35%</a:t>
              </a:r>
            </a:p>
            <a:p>
              <a:pPr algn="ctr"/>
              <a:r>
                <a:rPr lang="ro-RO" sz="1400">
                  <a:latin typeface="Open Sans" panose="020B0606030504020204" pitchFamily="34" charset="0"/>
                  <a:ea typeface="Open Sans" panose="020B0606030504020204" pitchFamily="34" charset="0"/>
                  <a:cs typeface="Open Sans" panose="020B0606030504020204" pitchFamily="34" charset="0"/>
                </a:rPr>
                <a:t>Vs 31.1</a:t>
              </a:r>
              <a:r>
                <a:rPr lang="en-US" sz="1400">
                  <a:latin typeface="Open Sans" panose="020B0606030504020204" pitchFamily="34" charset="0"/>
                  <a:ea typeface="Open Sans" panose="020B0606030504020204" pitchFamily="34" charset="0"/>
                  <a:cs typeface="Open Sans" panose="020B0606030504020204" pitchFamily="34" charset="0"/>
                </a:rPr>
                <a:t>2</a:t>
              </a:r>
              <a:r>
                <a:rPr lang="ro-RO" sz="1400">
                  <a:latin typeface="Open Sans" panose="020B0606030504020204" pitchFamily="34" charset="0"/>
                  <a:ea typeface="Open Sans" panose="020B0606030504020204" pitchFamily="34" charset="0"/>
                  <a:cs typeface="Open Sans" panose="020B0606030504020204" pitchFamily="34" charset="0"/>
                </a:rPr>
                <a:t>.2022</a:t>
              </a:r>
            </a:p>
            <a:p>
              <a:pPr algn="ctr"/>
              <a:endPar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3" name="Group 42">
            <a:extLst>
              <a:ext uri="{FF2B5EF4-FFF2-40B4-BE49-F238E27FC236}">
                <a16:creationId xmlns:a16="http://schemas.microsoft.com/office/drawing/2014/main" id="{04FD5C6E-31E9-2716-8BF8-643406047EAC}"/>
              </a:ext>
            </a:extLst>
          </p:cNvPr>
          <p:cNvGrpSpPr/>
          <p:nvPr/>
        </p:nvGrpSpPr>
        <p:grpSpPr>
          <a:xfrm>
            <a:off x="5024564" y="3832486"/>
            <a:ext cx="2763564" cy="1670183"/>
            <a:chOff x="1265554" y="1784712"/>
            <a:chExt cx="2763564" cy="1670183"/>
          </a:xfrm>
        </p:grpSpPr>
        <p:sp>
          <p:nvSpPr>
            <p:cNvPr id="44" name="TextBox 43">
              <a:extLst>
                <a:ext uri="{FF2B5EF4-FFF2-40B4-BE49-F238E27FC236}">
                  <a16:creationId xmlns:a16="http://schemas.microsoft.com/office/drawing/2014/main" id="{2BF699CC-73A0-96BD-C3F0-1DF82D688BEE}"/>
                </a:ext>
              </a:extLst>
            </p:cNvPr>
            <p:cNvSpPr txBox="1"/>
            <p:nvPr/>
          </p:nvSpPr>
          <p:spPr>
            <a:xfrm>
              <a:off x="1265554" y="1784712"/>
              <a:ext cx="2763564" cy="323165"/>
            </a:xfrm>
            <a:prstGeom prst="rect">
              <a:avLst/>
            </a:prstGeom>
            <a:noFill/>
          </p:spPr>
          <p:txBody>
            <a:bodyPr wrap="square" rtlCol="0">
              <a:spAutoFit/>
            </a:bodyPr>
            <a:lstStyle/>
            <a:p>
              <a:pPr algn="ctr"/>
              <a:r>
                <a:rPr lang="ro-RO" sz="1500" b="1">
                  <a:solidFill>
                    <a:srgbClr val="3C424F"/>
                  </a:solidFill>
                  <a:latin typeface="Open Sans" panose="020B0606030504020204" pitchFamily="34" charset="0"/>
                  <a:ea typeface="Open Sans" panose="020B0606030504020204" pitchFamily="34" charset="0"/>
                  <a:cs typeface="Open Sans" panose="020B0606030504020204" pitchFamily="34" charset="0"/>
                </a:rPr>
                <a:t>TOTAL ASSETS</a:t>
              </a:r>
            </a:p>
          </p:txBody>
        </p:sp>
        <p:sp>
          <p:nvSpPr>
            <p:cNvPr id="45" name="TextBox 44">
              <a:extLst>
                <a:ext uri="{FF2B5EF4-FFF2-40B4-BE49-F238E27FC236}">
                  <a16:creationId xmlns:a16="http://schemas.microsoft.com/office/drawing/2014/main" id="{F5C031B6-DF7E-53C3-5BBC-FB28FD3C74CA}"/>
                </a:ext>
              </a:extLst>
            </p:cNvPr>
            <p:cNvSpPr txBox="1"/>
            <p:nvPr/>
          </p:nvSpPr>
          <p:spPr>
            <a:xfrm>
              <a:off x="1326547" y="2193011"/>
              <a:ext cx="2702571" cy="1261884"/>
            </a:xfrm>
            <a:prstGeom prst="rect">
              <a:avLst/>
            </a:prstGeom>
            <a:noFill/>
          </p:spPr>
          <p:txBody>
            <a:bodyPr wrap="square" rtlCol="0">
              <a:spAutoFit/>
            </a:bodyPr>
            <a:lstStyle/>
            <a:p>
              <a:pPr algn="ct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RON </a:t>
              </a:r>
              <a:r>
                <a:rPr lang="en-GB" sz="2400" b="1">
                  <a:solidFill>
                    <a:srgbClr val="017900"/>
                  </a:solidFill>
                  <a:latin typeface="Open Sans" panose="020B0606030504020204" pitchFamily="34" charset="0"/>
                  <a:ea typeface="Open Sans" panose="020B0606030504020204" pitchFamily="34" charset="0"/>
                  <a:cs typeface="Open Sans" panose="020B0606030504020204" pitchFamily="34" charset="0"/>
                </a:rPr>
                <a:t>307</a:t>
              </a: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.94 mil.</a:t>
              </a:r>
              <a:endPar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algn="ct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a:t>
              </a:r>
              <a:r>
                <a:rPr lang="en-GB" sz="1400" b="1">
                  <a:solidFill>
                    <a:srgbClr val="FF832F"/>
                  </a:solidFill>
                  <a:latin typeface="Open Sans" panose="020B0606030504020204" pitchFamily="34" charset="0"/>
                  <a:ea typeface="Open Sans" panose="020B0606030504020204" pitchFamily="34" charset="0"/>
                  <a:cs typeface="Open Sans" panose="020B0606030504020204" pitchFamily="34" charset="0"/>
                </a:rPr>
                <a:t>3</a:t>
              </a: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1.29% </a:t>
              </a:r>
            </a:p>
            <a:p>
              <a:pPr algn="ctr"/>
              <a:r>
                <a:rPr lang="ro-RO" sz="1400">
                  <a:latin typeface="Open Sans" panose="020B0606030504020204" pitchFamily="34" charset="0"/>
                  <a:ea typeface="Open Sans" panose="020B0606030504020204" pitchFamily="34" charset="0"/>
                  <a:cs typeface="Open Sans" panose="020B0606030504020204" pitchFamily="34" charset="0"/>
                </a:rPr>
                <a:t>Vs 31.1</a:t>
              </a:r>
              <a:r>
                <a:rPr lang="en-US" sz="1400">
                  <a:latin typeface="Open Sans" panose="020B0606030504020204" pitchFamily="34" charset="0"/>
                  <a:ea typeface="Open Sans" panose="020B0606030504020204" pitchFamily="34" charset="0"/>
                  <a:cs typeface="Open Sans" panose="020B0606030504020204" pitchFamily="34" charset="0"/>
                </a:rPr>
                <a:t>2</a:t>
              </a:r>
              <a:r>
                <a:rPr lang="ro-RO" sz="1400">
                  <a:latin typeface="Open Sans" panose="020B0606030504020204" pitchFamily="34" charset="0"/>
                  <a:ea typeface="Open Sans" panose="020B0606030504020204" pitchFamily="34" charset="0"/>
                  <a:cs typeface="Open Sans" panose="020B0606030504020204" pitchFamily="34" charset="0"/>
                </a:rPr>
                <a:t>.2022</a:t>
              </a:r>
            </a:p>
            <a:p>
              <a:pPr algn="ct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 </a:t>
              </a:r>
            </a:p>
          </p:txBody>
        </p:sp>
      </p:grpSp>
      <p:grpSp>
        <p:nvGrpSpPr>
          <p:cNvPr id="46" name="Group 45">
            <a:extLst>
              <a:ext uri="{FF2B5EF4-FFF2-40B4-BE49-F238E27FC236}">
                <a16:creationId xmlns:a16="http://schemas.microsoft.com/office/drawing/2014/main" id="{58B91D9C-16FE-39C5-D2CA-AF95D685AD0F}"/>
              </a:ext>
            </a:extLst>
          </p:cNvPr>
          <p:cNvGrpSpPr/>
          <p:nvPr/>
        </p:nvGrpSpPr>
        <p:grpSpPr>
          <a:xfrm>
            <a:off x="8369791" y="1564474"/>
            <a:ext cx="2821468" cy="1296466"/>
            <a:chOff x="1123518" y="1871877"/>
            <a:chExt cx="2616958" cy="1240514"/>
          </a:xfrm>
        </p:grpSpPr>
        <p:sp>
          <p:nvSpPr>
            <p:cNvPr id="47" name="TextBox 46">
              <a:extLst>
                <a:ext uri="{FF2B5EF4-FFF2-40B4-BE49-F238E27FC236}">
                  <a16:creationId xmlns:a16="http://schemas.microsoft.com/office/drawing/2014/main" id="{913AB2A8-B00C-369E-D36E-EE93D0DD7D0A}"/>
                </a:ext>
              </a:extLst>
            </p:cNvPr>
            <p:cNvSpPr txBox="1"/>
            <p:nvPr/>
          </p:nvSpPr>
          <p:spPr>
            <a:xfrm>
              <a:off x="1327096" y="1871877"/>
              <a:ext cx="2209800" cy="309218"/>
            </a:xfrm>
            <a:prstGeom prst="rect">
              <a:avLst/>
            </a:prstGeom>
            <a:noFill/>
          </p:spPr>
          <p:txBody>
            <a:bodyPr wrap="square" rtlCol="0">
              <a:spAutoFit/>
            </a:bodyPr>
            <a:lstStyle/>
            <a:p>
              <a:pPr algn="ctr"/>
              <a:r>
                <a:rPr lang="ro-RO" sz="1500" b="1">
                  <a:solidFill>
                    <a:srgbClr val="3C424F"/>
                  </a:solidFill>
                  <a:latin typeface="Open Sans" panose="020B0606030504020204" pitchFamily="34" charset="0"/>
                  <a:ea typeface="Open Sans" panose="020B0606030504020204" pitchFamily="34" charset="0"/>
                  <a:cs typeface="Open Sans" panose="020B0606030504020204" pitchFamily="34" charset="0"/>
                </a:rPr>
                <a:t>EBITDA</a:t>
              </a:r>
            </a:p>
          </p:txBody>
        </p:sp>
        <p:sp>
          <p:nvSpPr>
            <p:cNvPr id="48" name="TextBox 47">
              <a:extLst>
                <a:ext uri="{FF2B5EF4-FFF2-40B4-BE49-F238E27FC236}">
                  <a16:creationId xmlns:a16="http://schemas.microsoft.com/office/drawing/2014/main" id="{8A9C0F95-CECC-74C3-0381-2D9F02DE9F8F}"/>
                </a:ext>
              </a:extLst>
            </p:cNvPr>
            <p:cNvSpPr txBox="1"/>
            <p:nvPr/>
          </p:nvSpPr>
          <p:spPr>
            <a:xfrm>
              <a:off x="1123518" y="2258360"/>
              <a:ext cx="2616958" cy="854031"/>
            </a:xfrm>
            <a:prstGeom prst="rect">
              <a:avLst/>
            </a:prstGeom>
            <a:noFill/>
          </p:spPr>
          <p:txBody>
            <a:bodyPr wrap="square" rtlCol="0">
              <a:spAutoFit/>
            </a:bodyPr>
            <a:lstStyle/>
            <a:p>
              <a:pPr algn="ctr"/>
              <a:r>
                <a:rPr lang="ro-RO" sz="2400" b="1">
                  <a:solidFill>
                    <a:srgbClr val="017900"/>
                  </a:solidFill>
                  <a:latin typeface="Open Sans" panose="020B0606030504020204" pitchFamily="34" charset="0"/>
                  <a:ea typeface="Open Sans" panose="020B0606030504020204" pitchFamily="34" charset="0"/>
                  <a:cs typeface="Open Sans" panose="020B0606030504020204" pitchFamily="34" charset="0"/>
                </a:rPr>
                <a:t> RON 53.97 mil.</a:t>
              </a:r>
            </a:p>
            <a:p>
              <a:pPr algn="ctr"/>
              <a:r>
                <a:rPr lang="ro-RO" sz="1400" b="1">
                  <a:solidFill>
                    <a:srgbClr val="FF832F"/>
                  </a:solidFill>
                  <a:latin typeface="Open Sans" panose="020B0606030504020204" pitchFamily="34" charset="0"/>
                  <a:ea typeface="Open Sans" panose="020B0606030504020204" pitchFamily="34" charset="0"/>
                  <a:cs typeface="Open Sans" panose="020B0606030504020204" pitchFamily="34" charset="0"/>
                </a:rPr>
                <a:t>+24.53%</a:t>
              </a:r>
              <a:endParaRPr lang="ro-RO" sz="1400">
                <a:latin typeface="Open Sans" panose="020B0606030504020204" pitchFamily="34" charset="0"/>
                <a:ea typeface="Open Sans" panose="020B0606030504020204" pitchFamily="34" charset="0"/>
                <a:cs typeface="Open Sans" panose="020B0606030504020204" pitchFamily="34" charset="0"/>
              </a:endParaRPr>
            </a:p>
            <a:p>
              <a:pPr algn="ctr"/>
              <a:r>
                <a:rPr lang="ro-RO" sz="1400">
                  <a:latin typeface="Open Sans" panose="020B0606030504020204" pitchFamily="34" charset="0"/>
                  <a:ea typeface="Open Sans" panose="020B0606030504020204" pitchFamily="34" charset="0"/>
                  <a:cs typeface="Open Sans" panose="020B0606030504020204" pitchFamily="34" charset="0"/>
                </a:rPr>
                <a:t>Vs </a:t>
              </a:r>
              <a:r>
                <a:rPr lang="en-GB" sz="1400">
                  <a:latin typeface="Open Sans" panose="020B0606030504020204" pitchFamily="34" charset="0"/>
                  <a:ea typeface="Open Sans" panose="020B0606030504020204" pitchFamily="34" charset="0"/>
                  <a:cs typeface="Open Sans" panose="020B0606030504020204" pitchFamily="34" charset="0"/>
                </a:rPr>
                <a:t>FY </a:t>
              </a:r>
              <a:r>
                <a:rPr lang="ro-RO" sz="1400">
                  <a:latin typeface="Open Sans" panose="020B0606030504020204" pitchFamily="34" charset="0"/>
                  <a:ea typeface="Open Sans" panose="020B0606030504020204" pitchFamily="34" charset="0"/>
                  <a:cs typeface="Open Sans" panose="020B0606030504020204" pitchFamily="34" charset="0"/>
                </a:rPr>
                <a:t>2022</a:t>
              </a:r>
            </a:p>
          </p:txBody>
        </p:sp>
      </p:grpSp>
      <p:cxnSp>
        <p:nvCxnSpPr>
          <p:cNvPr id="49" name="Straight Connector 48">
            <a:extLst>
              <a:ext uri="{FF2B5EF4-FFF2-40B4-BE49-F238E27FC236}">
                <a16:creationId xmlns:a16="http://schemas.microsoft.com/office/drawing/2014/main" id="{36291217-0ED1-390E-E58A-E15E5CF99476}"/>
              </a:ext>
            </a:extLst>
          </p:cNvPr>
          <p:cNvCxnSpPr>
            <a:cxnSpLocks/>
          </p:cNvCxnSpPr>
          <p:nvPr/>
        </p:nvCxnSpPr>
        <p:spPr>
          <a:xfrm flipV="1">
            <a:off x="992637" y="5230762"/>
            <a:ext cx="10190516" cy="25191"/>
          </a:xfrm>
          <a:prstGeom prst="line">
            <a:avLst/>
          </a:prstGeom>
          <a:ln w="28575">
            <a:solidFill>
              <a:srgbClr val="FAA303"/>
            </a:solidFill>
          </a:ln>
        </p:spPr>
        <p:style>
          <a:lnRef idx="1">
            <a:schemeClr val="accent1"/>
          </a:lnRef>
          <a:fillRef idx="0">
            <a:schemeClr val="accent1"/>
          </a:fillRef>
          <a:effectRef idx="0">
            <a:schemeClr val="accent1"/>
          </a:effectRef>
          <a:fontRef idx="minor">
            <a:schemeClr val="tx1"/>
          </a:fontRef>
        </p:style>
      </p:cxnSp>
      <p:pic>
        <p:nvPicPr>
          <p:cNvPr id="51" name="Graphic 50" descr="Upward trend with solid fill">
            <a:extLst>
              <a:ext uri="{FF2B5EF4-FFF2-40B4-BE49-F238E27FC236}">
                <a16:creationId xmlns:a16="http://schemas.microsoft.com/office/drawing/2014/main" id="{0DBC455A-ADA7-26D8-E25E-FA410023809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08847" y="4584169"/>
            <a:ext cx="558653" cy="558653"/>
          </a:xfrm>
          <a:prstGeom prst="rect">
            <a:avLst/>
          </a:prstGeom>
        </p:spPr>
      </p:pic>
      <p:pic>
        <p:nvPicPr>
          <p:cNvPr id="52" name="Graphic 51" descr="Upward trend with solid fill">
            <a:extLst>
              <a:ext uri="{FF2B5EF4-FFF2-40B4-BE49-F238E27FC236}">
                <a16:creationId xmlns:a16="http://schemas.microsoft.com/office/drawing/2014/main" id="{F347AE9E-92E3-4F2F-1335-5CCCAAC800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66006" y="4584168"/>
            <a:ext cx="558653" cy="558653"/>
          </a:xfrm>
          <a:prstGeom prst="rect">
            <a:avLst/>
          </a:prstGeom>
        </p:spPr>
      </p:pic>
      <p:pic>
        <p:nvPicPr>
          <p:cNvPr id="53" name="Graphic 52" descr="Upward trend with solid fill">
            <a:extLst>
              <a:ext uri="{FF2B5EF4-FFF2-40B4-BE49-F238E27FC236}">
                <a16:creationId xmlns:a16="http://schemas.microsoft.com/office/drawing/2014/main" id="{2CB044AC-33DF-228E-ED56-79BCF5486EB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66825" y="4584167"/>
            <a:ext cx="558653" cy="558653"/>
          </a:xfrm>
          <a:prstGeom prst="rect">
            <a:avLst/>
          </a:prstGeom>
        </p:spPr>
      </p:pic>
    </p:spTree>
    <p:extLst>
      <p:ext uri="{BB962C8B-B14F-4D97-AF65-F5344CB8AC3E}">
        <p14:creationId xmlns:p14="http://schemas.microsoft.com/office/powerpoint/2010/main" val="197425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B39E-A842-CA9D-CC57-1392AEB37FEB}"/>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D1A1FE69-CF4F-705C-133C-878CD4290763}"/>
              </a:ext>
            </a:extLst>
          </p:cNvPr>
          <p:cNvSpPr/>
          <p:nvPr/>
        </p:nvSpPr>
        <p:spPr>
          <a:xfrm>
            <a:off x="1231458" y="3958769"/>
            <a:ext cx="6213980" cy="929034"/>
          </a:xfrm>
          <a:prstGeom prst="roundRect">
            <a:avLst/>
          </a:prstGeom>
          <a:solidFill>
            <a:srgbClr val="FAA303"/>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1557FD17-DC13-F5EE-D013-B7EE79698B3F}"/>
              </a:ext>
            </a:extLst>
          </p:cNvPr>
          <p:cNvSpPr/>
          <p:nvPr/>
        </p:nvSpPr>
        <p:spPr>
          <a:xfrm>
            <a:off x="1207346" y="1422873"/>
            <a:ext cx="6238092" cy="880495"/>
          </a:xfrm>
          <a:prstGeom prst="roundRect">
            <a:avLst/>
          </a:prstGeom>
          <a:solidFill>
            <a:srgbClr val="FAA303"/>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0486FB67-62D2-05C5-988A-03DBA901213B}"/>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AF7AE3A-04BF-EBDE-B415-E6DE8D86166C}"/>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C2A39A64-8331-1D47-15B9-61A3107FBDFD}"/>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13</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9BEF93BA-05A3-DC9C-899E-9AC2B6F331BD}"/>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68D1D516-63DE-ED6E-2923-28C94D44EC29}"/>
              </a:ext>
            </a:extLst>
          </p:cNvPr>
          <p:cNvSpPr txBox="1"/>
          <p:nvPr/>
        </p:nvSpPr>
        <p:spPr>
          <a:xfrm>
            <a:off x="1211580" y="420564"/>
            <a:ext cx="8970940" cy="461665"/>
          </a:xfrm>
          <a:prstGeom prst="rect">
            <a:avLst/>
          </a:prstGeom>
          <a:noFill/>
        </p:spPr>
        <p:txBody>
          <a:bodyPr wrap="square" rtlCol="0">
            <a:spAutoFit/>
          </a:bodyPr>
          <a:lstStyle/>
          <a:p>
            <a:r>
              <a:rPr lang="en-GB"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KEY FACTORS INFLUENCING FINANCIAL RESULTS IN 2023</a:t>
            </a:r>
            <a:endPar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700A393-986A-A74C-D1A9-C8BDAB0CE4BB}"/>
              </a:ext>
            </a:extLst>
          </p:cNvPr>
          <p:cNvSpPr/>
          <p:nvPr/>
        </p:nvSpPr>
        <p:spPr>
          <a:xfrm>
            <a:off x="431545" y="1348358"/>
            <a:ext cx="1319286" cy="1057667"/>
          </a:xfrm>
          <a:prstGeom prst="ellipse">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latin typeface="Open Sans" panose="020B0606030504020204" pitchFamily="34" charset="0"/>
                <a:ea typeface="Open Sans" panose="020B0606030504020204" pitchFamily="34" charset="0"/>
                <a:cs typeface="Open Sans" panose="020B0606030504020204" pitchFamily="34" charset="0"/>
              </a:rPr>
              <a:t>Increase in income from operating subsidies</a:t>
            </a:r>
          </a:p>
        </p:txBody>
      </p:sp>
      <p:sp>
        <p:nvSpPr>
          <p:cNvPr id="23" name="Rectangle 8">
            <a:extLst>
              <a:ext uri="{FF2B5EF4-FFF2-40B4-BE49-F238E27FC236}">
                <a16:creationId xmlns:a16="http://schemas.microsoft.com/office/drawing/2014/main" id="{E05D0BC1-4796-FBFF-3C4E-E12BBDCA1144}"/>
              </a:ext>
            </a:extLst>
          </p:cNvPr>
          <p:cNvSpPr>
            <a:spLocks noChangeArrowheads="1"/>
          </p:cNvSpPr>
          <p:nvPr/>
        </p:nvSpPr>
        <p:spPr bwMode="auto">
          <a:xfrm>
            <a:off x="409433" y="4667981"/>
            <a:ext cx="5918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4" name="Rectangle 9">
            <a:extLst>
              <a:ext uri="{FF2B5EF4-FFF2-40B4-BE49-F238E27FC236}">
                <a16:creationId xmlns:a16="http://schemas.microsoft.com/office/drawing/2014/main" id="{8FA8D522-5222-C7B3-D608-7D74D089A276}"/>
              </a:ext>
            </a:extLst>
          </p:cNvPr>
          <p:cNvSpPr>
            <a:spLocks noChangeArrowheads="1"/>
          </p:cNvSpPr>
          <p:nvPr/>
        </p:nvSpPr>
        <p:spPr bwMode="auto">
          <a:xfrm>
            <a:off x="409433" y="4667981"/>
            <a:ext cx="6837363"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Inter"/>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Rounded Corners 24">
            <a:extLst>
              <a:ext uri="{FF2B5EF4-FFF2-40B4-BE49-F238E27FC236}">
                <a16:creationId xmlns:a16="http://schemas.microsoft.com/office/drawing/2014/main" id="{C7704581-51EA-4B65-6705-B093A9C6C03C}"/>
              </a:ext>
            </a:extLst>
          </p:cNvPr>
          <p:cNvSpPr/>
          <p:nvPr/>
        </p:nvSpPr>
        <p:spPr>
          <a:xfrm>
            <a:off x="1060407" y="2625576"/>
            <a:ext cx="6540941" cy="1063198"/>
          </a:xfrm>
          <a:prstGeom prst="roundRect">
            <a:avLst/>
          </a:prstGeom>
          <a:solidFill>
            <a:schemeClr val="bg1"/>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27616866-E54E-16EE-9745-90568C2637F5}"/>
              </a:ext>
            </a:extLst>
          </p:cNvPr>
          <p:cNvSpPr/>
          <p:nvPr/>
        </p:nvSpPr>
        <p:spPr>
          <a:xfrm>
            <a:off x="326661" y="2506301"/>
            <a:ext cx="1596267" cy="1211861"/>
          </a:xfrm>
          <a:prstGeom prst="ellipse">
            <a:avLst/>
          </a:prstGeom>
          <a:solidFill>
            <a:schemeClr val="bg1"/>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latin typeface="Open Sans" panose="020B0606030504020204" pitchFamily="34" charset="0"/>
                <a:ea typeface="Open Sans" panose="020B0606030504020204" pitchFamily="34" charset="0"/>
                <a:cs typeface="Open Sans" panose="020B0606030504020204" pitchFamily="34" charset="0"/>
              </a:rPr>
              <a:t>Increased expenditure on rendering compared to the previous year</a:t>
            </a:r>
          </a:p>
        </p:txBody>
      </p:sp>
      <p:sp>
        <p:nvSpPr>
          <p:cNvPr id="28" name="TextBox 27">
            <a:extLst>
              <a:ext uri="{FF2B5EF4-FFF2-40B4-BE49-F238E27FC236}">
                <a16:creationId xmlns:a16="http://schemas.microsoft.com/office/drawing/2014/main" id="{5AC8BC6E-2955-B12A-DC40-EF53A68DD577}"/>
              </a:ext>
            </a:extLst>
          </p:cNvPr>
          <p:cNvSpPr txBox="1"/>
          <p:nvPr/>
        </p:nvSpPr>
        <p:spPr>
          <a:xfrm>
            <a:off x="1875783" y="1399690"/>
            <a:ext cx="5351362" cy="861774"/>
          </a:xfrm>
          <a:prstGeom prst="rect">
            <a:avLst/>
          </a:prstGeom>
          <a:noFill/>
        </p:spPr>
        <p:txBody>
          <a:bodyPr wrap="square">
            <a:spAutoFit/>
          </a:bodyPr>
          <a:lstStyle/>
          <a:p>
            <a:pPr algn="just"/>
            <a:r>
              <a:rPr lang="en-GB" sz="1000">
                <a:latin typeface="Open Sans" panose="020B0606030504020204" pitchFamily="34" charset="0"/>
                <a:ea typeface="Open Sans" panose="020B0606030504020204" pitchFamily="34" charset="0"/>
                <a:cs typeface="Open Sans" panose="020B0606030504020204" pitchFamily="34" charset="0"/>
              </a:rPr>
              <a:t>The subsidy income had a positive impact in 2023 compared to previous years, it's important to mention that the subsidies received for 2023 are based on the number of animals owned by the company in 2018. </a:t>
            </a:r>
            <a:r>
              <a:rPr lang="en-GB" sz="1000" b="1">
                <a:latin typeface="Open Sans" panose="020B0606030504020204" pitchFamily="34" charset="0"/>
                <a:ea typeface="Open Sans" panose="020B0606030504020204" pitchFamily="34" charset="0"/>
                <a:cs typeface="Open Sans" panose="020B0606030504020204" pitchFamily="34" charset="0"/>
              </a:rPr>
              <a:t>Had the subsidies been calculated on the number of animals owned in 2023, the estimated revenues that DN AGRAR could have received would have been higher by RON 1,257,000.</a:t>
            </a:r>
          </a:p>
        </p:txBody>
      </p:sp>
      <p:sp>
        <p:nvSpPr>
          <p:cNvPr id="32" name="TextBox 31">
            <a:extLst>
              <a:ext uri="{FF2B5EF4-FFF2-40B4-BE49-F238E27FC236}">
                <a16:creationId xmlns:a16="http://schemas.microsoft.com/office/drawing/2014/main" id="{1245EA2D-160A-1205-9BE5-0FAC8875BA35}"/>
              </a:ext>
            </a:extLst>
          </p:cNvPr>
          <p:cNvSpPr txBox="1"/>
          <p:nvPr/>
        </p:nvSpPr>
        <p:spPr>
          <a:xfrm>
            <a:off x="1916126" y="2649616"/>
            <a:ext cx="5627677" cy="1015663"/>
          </a:xfrm>
          <a:prstGeom prst="rect">
            <a:avLst/>
          </a:prstGeom>
          <a:noFill/>
        </p:spPr>
        <p:txBody>
          <a:bodyPr wrap="square">
            <a:spAutoFit/>
          </a:bodyPr>
          <a:lstStyle/>
          <a:p>
            <a:pPr algn="just"/>
            <a:r>
              <a:rPr lang="en-GB" sz="1000">
                <a:latin typeface="Open Sans" panose="020B0606030504020204" pitchFamily="34" charset="0"/>
                <a:ea typeface="Open Sans" panose="020B0606030504020204" pitchFamily="34" charset="0"/>
                <a:cs typeface="Open Sans" panose="020B0606030504020204" pitchFamily="34" charset="0"/>
              </a:rPr>
              <a:t>The acquisition of DN </a:t>
            </a:r>
            <a:r>
              <a:rPr lang="en-GB" sz="1000" err="1">
                <a:latin typeface="Open Sans" panose="020B0606030504020204" pitchFamily="34" charset="0"/>
                <a:ea typeface="Open Sans" panose="020B0606030504020204" pitchFamily="34" charset="0"/>
                <a:cs typeface="Open Sans" panose="020B0606030504020204" pitchFamily="34" charset="0"/>
              </a:rPr>
              <a:t>Agrar</a:t>
            </a:r>
            <a:r>
              <a:rPr lang="en-GB" sz="1000">
                <a:latin typeface="Open Sans" panose="020B0606030504020204" pitchFamily="34" charset="0"/>
                <a:ea typeface="Open Sans" panose="020B0606030504020204" pitchFamily="34" charset="0"/>
                <a:cs typeface="Open Sans" panose="020B0606030504020204" pitchFamily="34" charset="0"/>
              </a:rPr>
              <a:t> </a:t>
            </a:r>
            <a:r>
              <a:rPr lang="en-GB" sz="1000" err="1">
                <a:latin typeface="Open Sans" panose="020B0606030504020204" pitchFamily="34" charset="0"/>
                <a:ea typeface="Open Sans" panose="020B0606030504020204" pitchFamily="34" charset="0"/>
                <a:cs typeface="Open Sans" panose="020B0606030504020204" pitchFamily="34" charset="0"/>
              </a:rPr>
              <a:t>Apold</a:t>
            </a:r>
            <a:r>
              <a:rPr lang="en-GB" sz="1000">
                <a:latin typeface="Open Sans" panose="020B0606030504020204" pitchFamily="34" charset="0"/>
                <a:ea typeface="Open Sans" panose="020B0606030504020204" pitchFamily="34" charset="0"/>
                <a:cs typeface="Open Sans" panose="020B0606030504020204" pitchFamily="34" charset="0"/>
              </a:rPr>
              <a:t> farm resulted in a Goodwill of RON 5,000,000, due to the difference between the acquisition value of shares and the revalued asset value, with a depreciation period of 5 years. The company will record an additional depreciation of RON 1,000,000 per year for the next 4 years, similar to 2023</a:t>
            </a:r>
            <a:r>
              <a:rPr lang="en-GB" sz="1000" b="1">
                <a:latin typeface="Open Sans" panose="020B0606030504020204" pitchFamily="34" charset="0"/>
                <a:ea typeface="Open Sans" panose="020B0606030504020204" pitchFamily="34" charset="0"/>
                <a:cs typeface="Open Sans" panose="020B0606030504020204" pitchFamily="34" charset="0"/>
              </a:rPr>
              <a:t>. Negative difference of RON 877,749 due to herd restructuring after restocking with young animals. </a:t>
            </a:r>
            <a:r>
              <a:rPr lang="en-GB" sz="1000">
                <a:latin typeface="Open Sans" panose="020B0606030504020204" pitchFamily="34" charset="0"/>
                <a:ea typeface="Open Sans" panose="020B0606030504020204" pitchFamily="34" charset="0"/>
                <a:cs typeface="Open Sans" panose="020B0606030504020204" pitchFamily="34" charset="0"/>
              </a:rPr>
              <a:t>Increase in depreciation expenses and disposal of fixed assets recorded in the financial year 2023.</a:t>
            </a:r>
          </a:p>
        </p:txBody>
      </p:sp>
      <p:sp>
        <p:nvSpPr>
          <p:cNvPr id="33" name="Rectangle: Rounded Corners 32">
            <a:extLst>
              <a:ext uri="{FF2B5EF4-FFF2-40B4-BE49-F238E27FC236}">
                <a16:creationId xmlns:a16="http://schemas.microsoft.com/office/drawing/2014/main" id="{7A852766-F027-CAC9-382C-D717814F872A}"/>
              </a:ext>
            </a:extLst>
          </p:cNvPr>
          <p:cNvSpPr/>
          <p:nvPr/>
        </p:nvSpPr>
        <p:spPr>
          <a:xfrm rot="5400000">
            <a:off x="7329760" y="2359126"/>
            <a:ext cx="3003868" cy="1807159"/>
          </a:xfrm>
          <a:prstGeom prst="roundRect">
            <a:avLst/>
          </a:prstGeom>
          <a:solidFill>
            <a:schemeClr val="bg1"/>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99C05AC4-61D8-4579-EF28-58CE48EB8749}"/>
              </a:ext>
            </a:extLst>
          </p:cNvPr>
          <p:cNvSpPr/>
          <p:nvPr/>
        </p:nvSpPr>
        <p:spPr>
          <a:xfrm rot="5400000">
            <a:off x="9491512" y="2221033"/>
            <a:ext cx="3114133" cy="1973077"/>
          </a:xfrm>
          <a:prstGeom prst="roundRect">
            <a:avLst/>
          </a:prstGeom>
          <a:solidFill>
            <a:srgbClr val="FAA303"/>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25B6958B-766E-D614-78CC-CA082AC6438C}"/>
              </a:ext>
            </a:extLst>
          </p:cNvPr>
          <p:cNvSpPr/>
          <p:nvPr/>
        </p:nvSpPr>
        <p:spPr>
          <a:xfrm>
            <a:off x="8053067" y="1013963"/>
            <a:ext cx="1557254" cy="1392062"/>
          </a:xfrm>
          <a:prstGeom prst="ellipse">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latin typeface="Open Sans" panose="020B0606030504020204" pitchFamily="34" charset="0"/>
                <a:ea typeface="Open Sans" panose="020B0606030504020204" pitchFamily="34" charset="0"/>
                <a:cs typeface="Open Sans" panose="020B0606030504020204" pitchFamily="34" charset="0"/>
              </a:rPr>
              <a:t>Expenses related</a:t>
            </a:r>
          </a:p>
          <a:p>
            <a:pPr algn="ctr"/>
            <a:r>
              <a:rPr lang="en-GB" sz="1000" b="1">
                <a:latin typeface="Open Sans" panose="020B0606030504020204" pitchFamily="34" charset="0"/>
                <a:ea typeface="Open Sans" panose="020B0606030504020204" pitchFamily="34" charset="0"/>
                <a:cs typeface="Open Sans" panose="020B0606030504020204" pitchFamily="34" charset="0"/>
              </a:rPr>
              <a:t>to revaluation</a:t>
            </a:r>
          </a:p>
          <a:p>
            <a:pPr algn="ctr"/>
            <a:r>
              <a:rPr lang="en-GB" sz="1000" b="1">
                <a:latin typeface="Open Sans" panose="020B0606030504020204" pitchFamily="34" charset="0"/>
                <a:ea typeface="Open Sans" panose="020B0606030504020204" pitchFamily="34" charset="0"/>
                <a:cs typeface="Open Sans" panose="020B0606030504020204" pitchFamily="34" charset="0"/>
              </a:rPr>
              <a:t>differences</a:t>
            </a:r>
          </a:p>
        </p:txBody>
      </p:sp>
      <p:sp>
        <p:nvSpPr>
          <p:cNvPr id="38" name="Oval 37">
            <a:extLst>
              <a:ext uri="{FF2B5EF4-FFF2-40B4-BE49-F238E27FC236}">
                <a16:creationId xmlns:a16="http://schemas.microsoft.com/office/drawing/2014/main" id="{4D1E35CE-F98E-F865-4C76-7DFD1AC90995}"/>
              </a:ext>
            </a:extLst>
          </p:cNvPr>
          <p:cNvSpPr/>
          <p:nvPr/>
        </p:nvSpPr>
        <p:spPr>
          <a:xfrm>
            <a:off x="287822" y="3823823"/>
            <a:ext cx="1387983" cy="1166637"/>
          </a:xfrm>
          <a:prstGeom prst="ellipse">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latin typeface="Open Sans" panose="020B0606030504020204" pitchFamily="34" charset="0"/>
                <a:ea typeface="Open Sans" panose="020B0606030504020204" pitchFamily="34" charset="0"/>
                <a:cs typeface="Open Sans" panose="020B0606030504020204" pitchFamily="34" charset="0"/>
              </a:rPr>
              <a:t>Unrealized</a:t>
            </a:r>
          </a:p>
          <a:p>
            <a:pPr algn="ctr"/>
            <a:r>
              <a:rPr lang="en-GB" sz="1000" b="1">
                <a:latin typeface="Open Sans" panose="020B0606030504020204" pitchFamily="34" charset="0"/>
                <a:ea typeface="Open Sans" panose="020B0606030504020204" pitchFamily="34" charset="0"/>
                <a:cs typeface="Open Sans" panose="020B0606030504020204" pitchFamily="34" charset="0"/>
              </a:rPr>
              <a:t>profit on</a:t>
            </a:r>
          </a:p>
          <a:p>
            <a:pPr algn="ctr"/>
            <a:r>
              <a:rPr lang="en-GB" sz="1000" b="1">
                <a:latin typeface="Open Sans" panose="020B0606030504020204" pitchFamily="34" charset="0"/>
                <a:ea typeface="Open Sans" panose="020B0606030504020204" pitchFamily="34" charset="0"/>
                <a:cs typeface="Open Sans" panose="020B0606030504020204" pitchFamily="34" charset="0"/>
              </a:rPr>
              <a:t>feed stock</a:t>
            </a:r>
          </a:p>
        </p:txBody>
      </p:sp>
      <p:sp>
        <p:nvSpPr>
          <p:cNvPr id="41" name="TextBox 40">
            <a:extLst>
              <a:ext uri="{FF2B5EF4-FFF2-40B4-BE49-F238E27FC236}">
                <a16:creationId xmlns:a16="http://schemas.microsoft.com/office/drawing/2014/main" id="{5D74A63B-77C4-48EE-EB88-A29F436257F8}"/>
              </a:ext>
            </a:extLst>
          </p:cNvPr>
          <p:cNvSpPr txBox="1"/>
          <p:nvPr/>
        </p:nvSpPr>
        <p:spPr>
          <a:xfrm>
            <a:off x="1784910" y="4056752"/>
            <a:ext cx="5401142" cy="707886"/>
          </a:xfrm>
          <a:prstGeom prst="rect">
            <a:avLst/>
          </a:prstGeom>
          <a:noFill/>
        </p:spPr>
        <p:txBody>
          <a:bodyPr wrap="square">
            <a:spAutoFit/>
          </a:bodyPr>
          <a:lstStyle/>
          <a:p>
            <a:pPr algn="just"/>
            <a:r>
              <a:rPr lang="en-GB" sz="1000">
                <a:latin typeface="Open Sans" panose="020B0606030504020204" pitchFamily="34" charset="0"/>
                <a:ea typeface="Open Sans" panose="020B0606030504020204" pitchFamily="34" charset="0"/>
                <a:cs typeface="Open Sans" panose="020B0606030504020204" pitchFamily="34" charset="0"/>
              </a:rPr>
              <a:t>In the 4th quarter of 2023 at the level of intra-group transactions for feed stocks, was not considered </a:t>
            </a:r>
            <a:r>
              <a:rPr lang="en-GB" sz="1000" b="1">
                <a:latin typeface="Open Sans" panose="020B0606030504020204" pitchFamily="34" charset="0"/>
                <a:ea typeface="Open Sans" panose="020B0606030504020204" pitchFamily="34" charset="0"/>
                <a:cs typeface="Open Sans" panose="020B0606030504020204" pitchFamily="34" charset="0"/>
              </a:rPr>
              <a:t>realized profit the amount for feed stocks of RON 700,000. </a:t>
            </a:r>
            <a:r>
              <a:rPr lang="en-GB" sz="1000">
                <a:latin typeface="Open Sans" panose="020B0606030504020204" pitchFamily="34" charset="0"/>
                <a:ea typeface="Open Sans" panose="020B0606030504020204" pitchFamily="34" charset="0"/>
                <a:cs typeface="Open Sans" panose="020B0606030504020204" pitchFamily="34" charset="0"/>
              </a:rPr>
              <a:t>This will be reflected in the consolidated financial statements in the year 2024 when the feed stocks will be released for consumption. </a:t>
            </a:r>
          </a:p>
        </p:txBody>
      </p:sp>
      <p:sp>
        <p:nvSpPr>
          <p:cNvPr id="43" name="Oval 42">
            <a:extLst>
              <a:ext uri="{FF2B5EF4-FFF2-40B4-BE49-F238E27FC236}">
                <a16:creationId xmlns:a16="http://schemas.microsoft.com/office/drawing/2014/main" id="{AEA553A2-BFC1-404A-D669-35E718B930EA}"/>
              </a:ext>
            </a:extLst>
          </p:cNvPr>
          <p:cNvSpPr/>
          <p:nvPr/>
        </p:nvSpPr>
        <p:spPr>
          <a:xfrm>
            <a:off x="10298904" y="949181"/>
            <a:ext cx="1483663" cy="1430623"/>
          </a:xfrm>
          <a:prstGeom prst="ellipse">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latin typeface="Open Sans" panose="020B0606030504020204" pitchFamily="34" charset="0"/>
                <a:ea typeface="Open Sans" panose="020B0606030504020204" pitchFamily="34" charset="0"/>
                <a:cs typeface="Open Sans" panose="020B0606030504020204" pitchFamily="34" charset="0"/>
              </a:rPr>
              <a:t>Higher production</a:t>
            </a:r>
          </a:p>
          <a:p>
            <a:pPr algn="ctr"/>
            <a:r>
              <a:rPr lang="en-GB" sz="1000" b="1">
                <a:latin typeface="Open Sans" panose="020B0606030504020204" pitchFamily="34" charset="0"/>
                <a:ea typeface="Open Sans" panose="020B0606030504020204" pitchFamily="34" charset="0"/>
                <a:cs typeface="Open Sans" panose="020B0606030504020204" pitchFamily="34" charset="0"/>
              </a:rPr>
              <a:t>cost for crop</a:t>
            </a:r>
          </a:p>
        </p:txBody>
      </p:sp>
      <p:sp>
        <p:nvSpPr>
          <p:cNvPr id="44" name="TextBox 43">
            <a:extLst>
              <a:ext uri="{FF2B5EF4-FFF2-40B4-BE49-F238E27FC236}">
                <a16:creationId xmlns:a16="http://schemas.microsoft.com/office/drawing/2014/main" id="{D532CAFE-5F50-59F7-2736-F7EB5D4EDD49}"/>
              </a:ext>
            </a:extLst>
          </p:cNvPr>
          <p:cNvSpPr txBox="1"/>
          <p:nvPr/>
        </p:nvSpPr>
        <p:spPr>
          <a:xfrm>
            <a:off x="7928113" y="2602267"/>
            <a:ext cx="1767512" cy="1631216"/>
          </a:xfrm>
          <a:prstGeom prst="rect">
            <a:avLst/>
          </a:prstGeom>
          <a:noFill/>
        </p:spPr>
        <p:txBody>
          <a:bodyPr wrap="square" rtlCol="0">
            <a:spAutoFit/>
          </a:bodyPr>
          <a:lstStyle/>
          <a:p>
            <a:pPr algn="just"/>
            <a:r>
              <a:rPr lang="en-GB" sz="1000">
                <a:latin typeface="Open Sans" panose="020B0606030504020204" pitchFamily="34" charset="0"/>
                <a:ea typeface="Open Sans" panose="020B0606030504020204" pitchFamily="34" charset="0"/>
                <a:cs typeface="Open Sans" panose="020B0606030504020204" pitchFamily="34" charset="0"/>
              </a:rPr>
              <a:t>In the 4th quarter of 2023, DN AGRAR farms underwent a revaluation of fixed assets. </a:t>
            </a:r>
            <a:r>
              <a:rPr lang="en-GB" sz="1000" b="1">
                <a:latin typeface="Open Sans" panose="020B0606030504020204" pitchFamily="34" charset="0"/>
                <a:ea typeface="Open Sans" panose="020B0606030504020204" pitchFamily="34" charset="0"/>
                <a:cs typeface="Open Sans" panose="020B0606030504020204" pitchFamily="34" charset="0"/>
              </a:rPr>
              <a:t>Expenses related to revaluation differences amounted to RON 482,724, primarily stemming from the revaluation of agricultural land.</a:t>
            </a:r>
          </a:p>
        </p:txBody>
      </p:sp>
      <p:sp>
        <p:nvSpPr>
          <p:cNvPr id="45" name="TextBox 44">
            <a:extLst>
              <a:ext uri="{FF2B5EF4-FFF2-40B4-BE49-F238E27FC236}">
                <a16:creationId xmlns:a16="http://schemas.microsoft.com/office/drawing/2014/main" id="{956535A2-3F88-4661-447C-4CCD8F7FF6C3}"/>
              </a:ext>
            </a:extLst>
          </p:cNvPr>
          <p:cNvSpPr txBox="1"/>
          <p:nvPr/>
        </p:nvSpPr>
        <p:spPr>
          <a:xfrm>
            <a:off x="10066230" y="2525323"/>
            <a:ext cx="1799109" cy="2092881"/>
          </a:xfrm>
          <a:prstGeom prst="rect">
            <a:avLst/>
          </a:prstGeom>
          <a:noFill/>
        </p:spPr>
        <p:txBody>
          <a:bodyPr wrap="square" rtlCol="0">
            <a:spAutoFit/>
          </a:bodyPr>
          <a:lstStyle/>
          <a:p>
            <a:pPr algn="just"/>
            <a:r>
              <a:rPr lang="en-GB" sz="1000">
                <a:latin typeface="Open Sans" panose="020B0606030504020204" pitchFamily="34" charset="0"/>
                <a:ea typeface="Open Sans" panose="020B0606030504020204" pitchFamily="34" charset="0"/>
                <a:cs typeface="Open Sans" panose="020B0606030504020204" pitchFamily="34" charset="0"/>
              </a:rPr>
              <a:t>In Q4 2023, crop production costs rose, leading to higher lease-in-kind expenses paid to agricultural landowners in products like corn and wheat. These increased costs also affected milk production expenses, negatively impacting the profitability of the livestock business line by RON 4.26 million.</a:t>
            </a:r>
          </a:p>
        </p:txBody>
      </p:sp>
      <p:sp>
        <p:nvSpPr>
          <p:cNvPr id="6" name="Rectangle: Rounded Corners 5">
            <a:extLst>
              <a:ext uri="{FF2B5EF4-FFF2-40B4-BE49-F238E27FC236}">
                <a16:creationId xmlns:a16="http://schemas.microsoft.com/office/drawing/2014/main" id="{F8B2D331-7567-55B6-C9C9-E1EBCD02B769}"/>
              </a:ext>
            </a:extLst>
          </p:cNvPr>
          <p:cNvSpPr/>
          <p:nvPr/>
        </p:nvSpPr>
        <p:spPr>
          <a:xfrm>
            <a:off x="1207346" y="5086848"/>
            <a:ext cx="8796320" cy="1101244"/>
          </a:xfrm>
          <a:prstGeom prst="roundRect">
            <a:avLst/>
          </a:prstGeom>
          <a:solidFill>
            <a:schemeClr val="bg1"/>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11" name="Oval 10">
            <a:extLst>
              <a:ext uri="{FF2B5EF4-FFF2-40B4-BE49-F238E27FC236}">
                <a16:creationId xmlns:a16="http://schemas.microsoft.com/office/drawing/2014/main" id="{E0B3341D-8289-B32E-47D6-9A1ADFCBE6E3}"/>
              </a:ext>
            </a:extLst>
          </p:cNvPr>
          <p:cNvSpPr/>
          <p:nvPr/>
        </p:nvSpPr>
        <p:spPr>
          <a:xfrm>
            <a:off x="229909" y="5022458"/>
            <a:ext cx="1645873" cy="1166636"/>
          </a:xfrm>
          <a:prstGeom prst="ellipse">
            <a:avLst/>
          </a:prstGeom>
          <a:solidFill>
            <a:schemeClr val="bg1"/>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t>Changes in</a:t>
            </a:r>
          </a:p>
          <a:p>
            <a:pPr algn="ctr"/>
            <a: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t>the strategy</a:t>
            </a:r>
          </a:p>
          <a:p>
            <a:pPr algn="ctr"/>
            <a: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t>for the growth</a:t>
            </a:r>
          </a:p>
          <a:p>
            <a:pPr algn="ctr"/>
            <a: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t>of the young</a:t>
            </a:r>
          </a:p>
          <a:p>
            <a:pPr algn="ctr"/>
            <a: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t>cattle herd</a:t>
            </a:r>
          </a:p>
        </p:txBody>
      </p:sp>
      <p:sp>
        <p:nvSpPr>
          <p:cNvPr id="14" name="TextBox 13">
            <a:extLst>
              <a:ext uri="{FF2B5EF4-FFF2-40B4-BE49-F238E27FC236}">
                <a16:creationId xmlns:a16="http://schemas.microsoft.com/office/drawing/2014/main" id="{E03D7013-52BD-9B43-1B13-52110F5E83B4}"/>
              </a:ext>
            </a:extLst>
          </p:cNvPr>
          <p:cNvSpPr txBox="1"/>
          <p:nvPr/>
        </p:nvSpPr>
        <p:spPr>
          <a:xfrm>
            <a:off x="1875782" y="5160890"/>
            <a:ext cx="7734540" cy="1015663"/>
          </a:xfrm>
          <a:prstGeom prst="rect">
            <a:avLst/>
          </a:prstGeom>
          <a:noFill/>
        </p:spPr>
        <p:txBody>
          <a:bodyPr wrap="square">
            <a:spAutoFit/>
          </a:bodyPr>
          <a:lstStyle/>
          <a:p>
            <a:pPr algn="just"/>
            <a:r>
              <a:rPr lang="en-US" sz="1200"/>
              <a:t>In the year 2023 there was a change related to the livestock management at the DN AGRAR Group. This change consisted in moving the young cattle from the DN </a:t>
            </a:r>
            <a:r>
              <a:rPr lang="en-US" sz="1200" err="1"/>
              <a:t>Agrar</a:t>
            </a:r>
            <a:r>
              <a:rPr lang="en-US" sz="1200"/>
              <a:t> </a:t>
            </a:r>
            <a:r>
              <a:rPr lang="en-US" sz="1200" err="1"/>
              <a:t>Prodlact</a:t>
            </a:r>
            <a:r>
              <a:rPr lang="en-US" sz="1200"/>
              <a:t> farm to the DN </a:t>
            </a:r>
            <a:r>
              <a:rPr lang="en-US" sz="1200" err="1"/>
              <a:t>Agrar</a:t>
            </a:r>
            <a:r>
              <a:rPr lang="en-US" sz="1200"/>
              <a:t> </a:t>
            </a:r>
            <a:r>
              <a:rPr lang="en-US" sz="1200" err="1"/>
              <a:t>Apold</a:t>
            </a:r>
            <a:r>
              <a:rPr lang="en-US" sz="1200"/>
              <a:t> farm </a:t>
            </a:r>
            <a:r>
              <a:rPr lang="en-US" sz="1200" b="1"/>
              <a:t>leading to a decrease in the profitability of the </a:t>
            </a:r>
            <a:r>
              <a:rPr lang="en-US" sz="1200" b="1" err="1"/>
              <a:t>Apold</a:t>
            </a:r>
            <a:r>
              <a:rPr lang="en-US" sz="1200" b="1"/>
              <a:t> farm by approximately RON 3,77 million, </a:t>
            </a:r>
            <a:r>
              <a:rPr lang="en-US" sz="1200"/>
              <a:t>the largest part of this amount impacted the 4th quarter of 2023. The impact will be gradually recovered in the coming years from lower depreciation expense assets that will go into milk production as well as from income that will be recorded from the production of tangible fixed assets.</a:t>
            </a:r>
          </a:p>
        </p:txBody>
      </p:sp>
    </p:spTree>
    <p:extLst>
      <p:ext uri="{BB962C8B-B14F-4D97-AF65-F5344CB8AC3E}">
        <p14:creationId xmlns:p14="http://schemas.microsoft.com/office/powerpoint/2010/main" val="1373983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6286BE1-9B5E-71E8-BBC1-7345C236E86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527E34DB-6234-2325-74D7-DB16C8171DAD}"/>
              </a:ext>
            </a:extLst>
          </p:cNvPr>
          <p:cNvPicPr>
            <a:picLocks noChangeAspect="1"/>
          </p:cNvPicPr>
          <p:nvPr/>
        </p:nvPicPr>
        <p:blipFill>
          <a:blip r:embed="rId2"/>
          <a:stretch>
            <a:fillRect/>
          </a:stretch>
        </p:blipFill>
        <p:spPr>
          <a:xfrm>
            <a:off x="116564" y="313005"/>
            <a:ext cx="924971" cy="924971"/>
          </a:xfrm>
          <a:prstGeom prst="rect">
            <a:avLst/>
          </a:prstGeom>
        </p:spPr>
      </p:pic>
      <p:sp>
        <p:nvSpPr>
          <p:cNvPr id="8" name="TextBox 7">
            <a:extLst>
              <a:ext uri="{FF2B5EF4-FFF2-40B4-BE49-F238E27FC236}">
                <a16:creationId xmlns:a16="http://schemas.microsoft.com/office/drawing/2014/main" id="{6EE6FF3E-F482-5DAC-F844-E99AB9CAE8C9}"/>
              </a:ext>
            </a:extLst>
          </p:cNvPr>
          <p:cNvSpPr txBox="1"/>
          <p:nvPr/>
        </p:nvSpPr>
        <p:spPr>
          <a:xfrm>
            <a:off x="1211580" y="420564"/>
            <a:ext cx="809244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KEY PERFORMANCE INDICATORS</a:t>
            </a:r>
            <a:r>
              <a:rPr lang="en-US"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 EVOLUTION</a:t>
            </a:r>
            <a:endPar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A32F469-3B67-A864-0F26-F27073B077E3}"/>
              </a:ext>
            </a:extLst>
          </p:cNvPr>
          <p:cNvSpPr txBox="1"/>
          <p:nvPr/>
        </p:nvSpPr>
        <p:spPr>
          <a:xfrm>
            <a:off x="1781258" y="1393335"/>
            <a:ext cx="3110561" cy="369332"/>
          </a:xfrm>
          <a:prstGeom prst="rect">
            <a:avLst/>
          </a:prstGeom>
          <a:noFill/>
        </p:spPr>
        <p:txBody>
          <a:bodyPr wrap="square">
            <a:spAutoFit/>
          </a:bodyPr>
          <a:lstStyle/>
          <a:p>
            <a:pPr marL="0" marR="0" algn="ctr">
              <a:spcBef>
                <a:spcPts val="0"/>
              </a:spcBef>
              <a:spcAft>
                <a:spcPts val="0"/>
              </a:spcAft>
            </a:pPr>
            <a:r>
              <a:rPr lang="pt-PT" b="1" u="sng" dirty="0">
                <a:solidFill>
                  <a:srgbClr val="18783C"/>
                </a:solidFill>
                <a:uFill>
                  <a:solidFill>
                    <a:srgbClr val="E87C1A"/>
                  </a:solidFill>
                </a:uFill>
                <a:latin typeface="Arial" panose="020B0604020202020204" pitchFamily="34" charset="0"/>
                <a:ea typeface="Yu Mincho" panose="02020400000000000000" pitchFamily="18" charset="-128"/>
                <a:cs typeface="Arial" panose="020B0604020202020204" pitchFamily="34" charset="0"/>
              </a:rPr>
              <a:t>EVOLUTION NET PROFIT</a:t>
            </a:r>
            <a:endParaRPr lang="en-US" b="1" u="sng" dirty="0">
              <a:solidFill>
                <a:srgbClr val="18783C"/>
              </a:solidFill>
              <a:uFill>
                <a:solidFill>
                  <a:srgbClr val="E87C1A"/>
                </a:solidFill>
              </a:uFill>
              <a:latin typeface="Arial" panose="020B0604020202020204" pitchFamily="34" charset="0"/>
              <a:ea typeface="Yu Mincho" panose="02020400000000000000" pitchFamily="18" charset="-128"/>
              <a:cs typeface="Arial" panose="020B0604020202020204" pitchFamily="34" charset="0"/>
            </a:endParaRPr>
          </a:p>
        </p:txBody>
      </p:sp>
      <p:sp>
        <p:nvSpPr>
          <p:cNvPr id="17" name="Slide Number Placeholder 4">
            <a:extLst>
              <a:ext uri="{FF2B5EF4-FFF2-40B4-BE49-F238E27FC236}">
                <a16:creationId xmlns:a16="http://schemas.microsoft.com/office/drawing/2014/main" id="{D681A7C8-7D80-E754-C8CD-A20F714D5F6D}"/>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R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14</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13A10058-66C8-87D3-455B-5C968609026A}"/>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Slide Number Placeholder 4">
            <a:extLst>
              <a:ext uri="{FF2B5EF4-FFF2-40B4-BE49-F238E27FC236}">
                <a16:creationId xmlns:a16="http://schemas.microsoft.com/office/drawing/2014/main" id="{35347F79-2408-1C20-CBE4-FAAA368B348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R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14</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1A474182-B020-7FCC-1E1E-33EFCD4177DE}"/>
              </a:ext>
            </a:extLst>
          </p:cNvPr>
          <p:cNvSpPr txBox="1"/>
          <p:nvPr/>
        </p:nvSpPr>
        <p:spPr>
          <a:xfrm>
            <a:off x="7300183" y="1393335"/>
            <a:ext cx="2617651" cy="369332"/>
          </a:xfrm>
          <a:prstGeom prst="rect">
            <a:avLst/>
          </a:prstGeom>
          <a:noFill/>
        </p:spPr>
        <p:txBody>
          <a:bodyPr wrap="square">
            <a:spAutoFit/>
          </a:bodyPr>
          <a:lstStyle/>
          <a:p>
            <a:pPr marL="0" marR="0" algn="ctr">
              <a:spcBef>
                <a:spcPts val="0"/>
              </a:spcBef>
              <a:spcAft>
                <a:spcPts val="0"/>
              </a:spcAft>
            </a:pPr>
            <a:r>
              <a:rPr lang="pt-PT" b="1" u="sng" dirty="0">
                <a:solidFill>
                  <a:srgbClr val="18783C"/>
                </a:solidFill>
                <a:uFill>
                  <a:solidFill>
                    <a:srgbClr val="E87C1A"/>
                  </a:solidFill>
                </a:uFill>
                <a:latin typeface="Arial" panose="020B0604020202020204" pitchFamily="34" charset="0"/>
                <a:ea typeface="Yu Mincho" panose="02020400000000000000" pitchFamily="18" charset="-128"/>
                <a:cs typeface="Arial" panose="020B0604020202020204" pitchFamily="34" charset="0"/>
              </a:rPr>
              <a:t>EVOLUTION EBITDA</a:t>
            </a:r>
            <a:endParaRPr lang="en-US" b="1" u="sng" dirty="0">
              <a:solidFill>
                <a:srgbClr val="18783C"/>
              </a:solidFill>
              <a:uFill>
                <a:solidFill>
                  <a:srgbClr val="E87C1A"/>
                </a:solidFill>
              </a:uFill>
              <a:latin typeface="Arial" panose="020B0604020202020204" pitchFamily="34" charset="0"/>
              <a:ea typeface="Yu Mincho" panose="02020400000000000000" pitchFamily="18" charset="-128"/>
              <a:cs typeface="Arial" panose="020B0604020202020204" pitchFamily="34" charset="0"/>
            </a:endParaRPr>
          </a:p>
        </p:txBody>
      </p:sp>
      <p:pic>
        <p:nvPicPr>
          <p:cNvPr id="5" name="Picture 4">
            <a:extLst>
              <a:ext uri="{FF2B5EF4-FFF2-40B4-BE49-F238E27FC236}">
                <a16:creationId xmlns:a16="http://schemas.microsoft.com/office/drawing/2014/main" id="{C383C20F-CCB9-CACA-53B5-B5F5DD869AC1}"/>
              </a:ext>
            </a:extLst>
          </p:cNvPr>
          <p:cNvPicPr>
            <a:picLocks noChangeAspect="1"/>
          </p:cNvPicPr>
          <p:nvPr/>
        </p:nvPicPr>
        <p:blipFill>
          <a:blip r:embed="rId3"/>
          <a:stretch>
            <a:fillRect/>
          </a:stretch>
        </p:blipFill>
        <p:spPr>
          <a:xfrm>
            <a:off x="6244300" y="2045080"/>
            <a:ext cx="4501481" cy="3425627"/>
          </a:xfrm>
          <a:prstGeom prst="rect">
            <a:avLst/>
          </a:prstGeom>
        </p:spPr>
      </p:pic>
      <p:pic>
        <p:nvPicPr>
          <p:cNvPr id="10" name="Picture 9">
            <a:extLst>
              <a:ext uri="{FF2B5EF4-FFF2-40B4-BE49-F238E27FC236}">
                <a16:creationId xmlns:a16="http://schemas.microsoft.com/office/drawing/2014/main" id="{4AA1886D-D355-8F10-1F96-62A965ACE19F}"/>
              </a:ext>
            </a:extLst>
          </p:cNvPr>
          <p:cNvPicPr>
            <a:picLocks noChangeAspect="1"/>
          </p:cNvPicPr>
          <p:nvPr/>
        </p:nvPicPr>
        <p:blipFill>
          <a:blip r:embed="rId4"/>
          <a:stretch>
            <a:fillRect/>
          </a:stretch>
        </p:blipFill>
        <p:spPr>
          <a:xfrm>
            <a:off x="10644830" y="2055827"/>
            <a:ext cx="430741" cy="501354"/>
          </a:xfrm>
          <a:prstGeom prst="rect">
            <a:avLst/>
          </a:prstGeom>
        </p:spPr>
      </p:pic>
      <p:pic>
        <p:nvPicPr>
          <p:cNvPr id="12" name="Picture 11">
            <a:extLst>
              <a:ext uri="{FF2B5EF4-FFF2-40B4-BE49-F238E27FC236}">
                <a16:creationId xmlns:a16="http://schemas.microsoft.com/office/drawing/2014/main" id="{284976CE-3562-4FA5-A761-294308251815}"/>
              </a:ext>
            </a:extLst>
          </p:cNvPr>
          <p:cNvPicPr>
            <a:picLocks noChangeAspect="1"/>
          </p:cNvPicPr>
          <p:nvPr/>
        </p:nvPicPr>
        <p:blipFill>
          <a:blip r:embed="rId5"/>
          <a:stretch>
            <a:fillRect/>
          </a:stretch>
        </p:blipFill>
        <p:spPr>
          <a:xfrm>
            <a:off x="1041535" y="2220594"/>
            <a:ext cx="4590008" cy="3291918"/>
          </a:xfrm>
          <a:prstGeom prst="rect">
            <a:avLst/>
          </a:prstGeom>
        </p:spPr>
      </p:pic>
      <p:pic>
        <p:nvPicPr>
          <p:cNvPr id="27" name="Picture 26">
            <a:extLst>
              <a:ext uri="{FF2B5EF4-FFF2-40B4-BE49-F238E27FC236}">
                <a16:creationId xmlns:a16="http://schemas.microsoft.com/office/drawing/2014/main" id="{638A80AB-A3F3-BDEA-0310-62853DE6C1A2}"/>
              </a:ext>
            </a:extLst>
          </p:cNvPr>
          <p:cNvPicPr>
            <a:picLocks noChangeAspect="1"/>
          </p:cNvPicPr>
          <p:nvPr/>
        </p:nvPicPr>
        <p:blipFill>
          <a:blip r:embed="rId4"/>
          <a:stretch>
            <a:fillRect/>
          </a:stretch>
        </p:blipFill>
        <p:spPr>
          <a:xfrm>
            <a:off x="4903712" y="2055827"/>
            <a:ext cx="437545" cy="501354"/>
          </a:xfrm>
          <a:prstGeom prst="rect">
            <a:avLst/>
          </a:prstGeom>
        </p:spPr>
      </p:pic>
    </p:spTree>
    <p:extLst>
      <p:ext uri="{BB962C8B-B14F-4D97-AF65-F5344CB8AC3E}">
        <p14:creationId xmlns:p14="http://schemas.microsoft.com/office/powerpoint/2010/main" val="331485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15</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80" y="420564"/>
            <a:ext cx="748665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KEY PERFORMANCE INDICATORS</a:t>
            </a:r>
          </a:p>
        </p:txBody>
      </p:sp>
      <p:graphicFrame>
        <p:nvGraphicFramePr>
          <p:cNvPr id="6" name="Table 5">
            <a:extLst>
              <a:ext uri="{FF2B5EF4-FFF2-40B4-BE49-F238E27FC236}">
                <a16:creationId xmlns:a16="http://schemas.microsoft.com/office/drawing/2014/main" id="{316FDA18-58CD-0CE7-DA4B-87057E5CA147}"/>
              </a:ext>
            </a:extLst>
          </p:cNvPr>
          <p:cNvGraphicFramePr>
            <a:graphicFrameLocks noGrp="1"/>
          </p:cNvGraphicFramePr>
          <p:nvPr/>
        </p:nvGraphicFramePr>
        <p:xfrm>
          <a:off x="1146649" y="1992803"/>
          <a:ext cx="9559546" cy="2428499"/>
        </p:xfrm>
        <a:graphic>
          <a:graphicData uri="http://schemas.openxmlformats.org/drawingml/2006/table">
            <a:tbl>
              <a:tblPr>
                <a:tableStyleId>{5C22544A-7EE6-4342-B048-85BDC9FD1C3A}</a:tableStyleId>
              </a:tblPr>
              <a:tblGrid>
                <a:gridCol w="3532607">
                  <a:extLst>
                    <a:ext uri="{9D8B030D-6E8A-4147-A177-3AD203B41FA5}">
                      <a16:colId xmlns:a16="http://schemas.microsoft.com/office/drawing/2014/main" val="2064077222"/>
                    </a:ext>
                  </a:extLst>
                </a:gridCol>
                <a:gridCol w="1719072">
                  <a:extLst>
                    <a:ext uri="{9D8B030D-6E8A-4147-A177-3AD203B41FA5}">
                      <a16:colId xmlns:a16="http://schemas.microsoft.com/office/drawing/2014/main" val="1570088667"/>
                    </a:ext>
                  </a:extLst>
                </a:gridCol>
                <a:gridCol w="1792224">
                  <a:extLst>
                    <a:ext uri="{9D8B030D-6E8A-4147-A177-3AD203B41FA5}">
                      <a16:colId xmlns:a16="http://schemas.microsoft.com/office/drawing/2014/main" val="2967212118"/>
                    </a:ext>
                  </a:extLst>
                </a:gridCol>
                <a:gridCol w="1289304">
                  <a:extLst>
                    <a:ext uri="{9D8B030D-6E8A-4147-A177-3AD203B41FA5}">
                      <a16:colId xmlns:a16="http://schemas.microsoft.com/office/drawing/2014/main" val="3204435979"/>
                    </a:ext>
                  </a:extLst>
                </a:gridCol>
                <a:gridCol w="1226339">
                  <a:extLst>
                    <a:ext uri="{9D8B030D-6E8A-4147-A177-3AD203B41FA5}">
                      <a16:colId xmlns:a16="http://schemas.microsoft.com/office/drawing/2014/main" val="976271848"/>
                    </a:ext>
                  </a:extLst>
                </a:gridCol>
              </a:tblGrid>
              <a:tr h="376139">
                <a:tc>
                  <a:txBody>
                    <a:bodyPr/>
                    <a:lstStyle/>
                    <a:p>
                      <a:pPr algn="l" fontAlgn="t"/>
                      <a:r>
                        <a:rPr lang="en-US"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KEY PERFORMANCE </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INDICATORS </a:t>
                      </a:r>
                      <a:r>
                        <a:rPr lang="en-GB"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(RON)</a:t>
                      </a:r>
                      <a:endParaRPr lang="en-GB"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algn="ctr" fontAlgn="t"/>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1/12</a:t>
                      </a: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/202</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algn="ctr" fontAlgn="t"/>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31/12/202</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2</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1/12</a:t>
                      </a: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/202</a:t>
                      </a:r>
                      <a:r>
                        <a:rPr lang="en-US"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1</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1/12</a:t>
                      </a: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/202</a:t>
                      </a:r>
                      <a:r>
                        <a:rPr lang="en-US"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0</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extLst>
                  <a:ext uri="{0D108BD9-81ED-4DB2-BD59-A6C34878D82A}">
                    <a16:rowId xmlns:a16="http://schemas.microsoft.com/office/drawing/2014/main" val="1620758518"/>
                  </a:ext>
                </a:extLst>
              </a:tr>
              <a:tr h="300910">
                <a:tc>
                  <a:txBody>
                    <a:bodyPr/>
                    <a:lstStyle/>
                    <a:p>
                      <a:pPr algn="l" fontAlgn="b"/>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TURNOVER</a:t>
                      </a:r>
                      <a:endPar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150,886,163</a:t>
                      </a:r>
                    </a:p>
                  </a:txBody>
                  <a:tcPr marL="9525" marR="9525" marT="9525" marB="0" anchor="ctr">
                    <a:noFill/>
                  </a:tcPr>
                </a:tc>
                <a:tc>
                  <a:txBody>
                    <a:bodyPr/>
                    <a:lstStyle/>
                    <a:p>
                      <a:pPr algn="ctr" fontAlgn="b"/>
                      <a:r>
                        <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150,789,463</a:t>
                      </a: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46,951,665</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38,220,407</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4035221694"/>
                  </a:ext>
                </a:extLst>
              </a:tr>
              <a:tr h="325986">
                <a:tc>
                  <a:txBody>
                    <a:bodyPr/>
                    <a:lstStyle/>
                    <a:p>
                      <a:pPr algn="l" fontAlgn="b"/>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NET PROFIT</a:t>
                      </a:r>
                      <a:endPar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22,672,945</a:t>
                      </a: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13,940,230</a:t>
                      </a: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8,888,910</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5,464,045</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extLst>
                  <a:ext uri="{0D108BD9-81ED-4DB2-BD59-A6C34878D82A}">
                    <a16:rowId xmlns:a16="http://schemas.microsoft.com/office/drawing/2014/main" val="3751813308"/>
                  </a:ext>
                </a:extLst>
              </a:tr>
              <a:tr h="300910">
                <a:tc>
                  <a:txBody>
                    <a:bodyPr/>
                    <a:lstStyle/>
                    <a:p>
                      <a:pPr algn="l" fontAlgn="b"/>
                      <a:r>
                        <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NET ASSETS</a:t>
                      </a: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b"/>
                      <a:r>
                        <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231,264,711</a:t>
                      </a: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b"/>
                      <a:r>
                        <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174,740,878</a:t>
                      </a: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lvl="0" algn="ctr">
                        <a:buNone/>
                      </a:pP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104,983,616</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lvl="0" algn="ctr">
                        <a:buNone/>
                      </a:pP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57,260,284</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extLst>
                  <a:ext uri="{0D108BD9-81ED-4DB2-BD59-A6C34878D82A}">
                    <a16:rowId xmlns:a16="http://schemas.microsoft.com/office/drawing/2014/main" val="3935612563"/>
                  </a:ext>
                </a:extLst>
              </a:tr>
              <a:tr h="367901">
                <a:tc>
                  <a:txBody>
                    <a:bodyPr/>
                    <a:lstStyle/>
                    <a:p>
                      <a:pPr algn="l" fontAlgn="ctr"/>
                      <a:r>
                        <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TOTAL ASSETS</a:t>
                      </a: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307,944,974</a:t>
                      </a: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234,555,704</a:t>
                      </a: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146,975,768</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80,690,944</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extLst>
                  <a:ext uri="{0D108BD9-81ED-4DB2-BD59-A6C34878D82A}">
                    <a16:rowId xmlns:a16="http://schemas.microsoft.com/office/drawing/2014/main" val="2417462507"/>
                  </a:ext>
                </a:extLst>
              </a:tr>
              <a:tr h="380514">
                <a:tc>
                  <a:txBody>
                    <a:bodyPr/>
                    <a:lstStyle/>
                    <a:p>
                      <a:pPr algn="l" fontAlgn="b"/>
                      <a:endPar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p>
                      <a:pPr algn="l" fontAlgn="b"/>
                      <a:r>
                        <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EBITDA</a:t>
                      </a: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53,978,555</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43,344,722</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20,091,765</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12,989,414</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extLst>
                  <a:ext uri="{0D108BD9-81ED-4DB2-BD59-A6C34878D82A}">
                    <a16:rowId xmlns:a16="http://schemas.microsoft.com/office/drawing/2014/main" val="3023950168"/>
                  </a:ext>
                </a:extLst>
              </a:tr>
              <a:tr h="376139">
                <a:tc>
                  <a:txBody>
                    <a:bodyPr/>
                    <a:lstStyle/>
                    <a:p>
                      <a:pPr algn="l" fontAlgn="b"/>
                      <a:r>
                        <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EQUITY </a:t>
                      </a:r>
                    </a:p>
                  </a:txBody>
                  <a:tcPr marL="9525" marR="9525" marT="9525" marB="0" anchor="ctr">
                    <a:noFill/>
                  </a:tcPr>
                </a:tc>
                <a:tc>
                  <a:txBody>
                    <a:bodyPr/>
                    <a:lstStyle/>
                    <a:p>
                      <a:pPr algn="ctr" fontAlgn="b"/>
                      <a:r>
                        <a:rPr lang="en-GB" sz="1100" b="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133,339,798</a:t>
                      </a:r>
                    </a:p>
                  </a:txBody>
                  <a:tcPr marL="9525" marR="9525" marT="9525" marB="0" anchor="ctr">
                    <a:noFill/>
                  </a:tcPr>
                </a:tc>
                <a:tc>
                  <a:txBody>
                    <a:bodyPr/>
                    <a:lstStyle/>
                    <a:p>
                      <a:pPr algn="ctr" fontAlgn="b"/>
                      <a:r>
                        <a:rPr lang="en-US"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79,661,430</a:t>
                      </a: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10,606,282</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36,100</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1698929109"/>
                  </a:ext>
                </a:extLst>
              </a:tr>
            </a:tbl>
          </a:graphicData>
        </a:graphic>
      </p:graphicFrame>
    </p:spTree>
    <p:extLst>
      <p:ext uri="{BB962C8B-B14F-4D97-AF65-F5344CB8AC3E}">
        <p14:creationId xmlns:p14="http://schemas.microsoft.com/office/powerpoint/2010/main" val="1321339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16</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80" y="420564"/>
            <a:ext cx="7486650"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THE BALANCE SHEET</a:t>
            </a:r>
          </a:p>
        </p:txBody>
      </p:sp>
      <p:graphicFrame>
        <p:nvGraphicFramePr>
          <p:cNvPr id="6" name="Table 5">
            <a:extLst>
              <a:ext uri="{FF2B5EF4-FFF2-40B4-BE49-F238E27FC236}">
                <a16:creationId xmlns:a16="http://schemas.microsoft.com/office/drawing/2014/main" id="{316FDA18-58CD-0CE7-DA4B-87057E5CA147}"/>
              </a:ext>
            </a:extLst>
          </p:cNvPr>
          <p:cNvGraphicFramePr>
            <a:graphicFrameLocks noGrp="1"/>
          </p:cNvGraphicFramePr>
          <p:nvPr/>
        </p:nvGraphicFramePr>
        <p:xfrm>
          <a:off x="1386346" y="1237976"/>
          <a:ext cx="9559546" cy="4534869"/>
        </p:xfrm>
        <a:graphic>
          <a:graphicData uri="http://schemas.openxmlformats.org/drawingml/2006/table">
            <a:tbl>
              <a:tblPr>
                <a:tableStyleId>{5C22544A-7EE6-4342-B048-85BDC9FD1C3A}</a:tableStyleId>
              </a:tblPr>
              <a:tblGrid>
                <a:gridCol w="3532607">
                  <a:extLst>
                    <a:ext uri="{9D8B030D-6E8A-4147-A177-3AD203B41FA5}">
                      <a16:colId xmlns:a16="http://schemas.microsoft.com/office/drawing/2014/main" val="2064077222"/>
                    </a:ext>
                  </a:extLst>
                </a:gridCol>
                <a:gridCol w="1719072">
                  <a:extLst>
                    <a:ext uri="{9D8B030D-6E8A-4147-A177-3AD203B41FA5}">
                      <a16:colId xmlns:a16="http://schemas.microsoft.com/office/drawing/2014/main" val="1570088667"/>
                    </a:ext>
                  </a:extLst>
                </a:gridCol>
                <a:gridCol w="1783080">
                  <a:extLst>
                    <a:ext uri="{9D8B030D-6E8A-4147-A177-3AD203B41FA5}">
                      <a16:colId xmlns:a16="http://schemas.microsoft.com/office/drawing/2014/main" val="2967212118"/>
                    </a:ext>
                  </a:extLst>
                </a:gridCol>
                <a:gridCol w="1298448">
                  <a:extLst>
                    <a:ext uri="{9D8B030D-6E8A-4147-A177-3AD203B41FA5}">
                      <a16:colId xmlns:a16="http://schemas.microsoft.com/office/drawing/2014/main" val="3204435979"/>
                    </a:ext>
                  </a:extLst>
                </a:gridCol>
                <a:gridCol w="1226339">
                  <a:extLst>
                    <a:ext uri="{9D8B030D-6E8A-4147-A177-3AD203B41FA5}">
                      <a16:colId xmlns:a16="http://schemas.microsoft.com/office/drawing/2014/main" val="976271848"/>
                    </a:ext>
                  </a:extLst>
                </a:gridCol>
              </a:tblGrid>
              <a:tr h="376139">
                <a:tc>
                  <a:txBody>
                    <a:bodyPr/>
                    <a:lstStyle/>
                    <a:p>
                      <a:pPr algn="l" fontAlgn="t"/>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BALANCE SHEET INDICATORS </a:t>
                      </a:r>
                      <a:r>
                        <a:rPr lang="en-GB"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(RON)</a:t>
                      </a:r>
                      <a:endParaRPr lang="en-GB"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algn="ctr" fontAlgn="t"/>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1/12</a:t>
                      </a: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/202</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algn="ctr" fontAlgn="t"/>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31/12/202</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2</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1/12</a:t>
                      </a: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/202</a:t>
                      </a:r>
                      <a:r>
                        <a:rPr lang="en-US"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1</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3</a:t>
                      </a:r>
                      <a:r>
                        <a:rPr lang="ro-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1/12</a:t>
                      </a:r>
                      <a:r>
                        <a:rPr lang="en-RO"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/202</a:t>
                      </a:r>
                      <a:r>
                        <a:rPr lang="en-US" sz="1200" b="1"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rPr>
                        <a:t>0</a:t>
                      </a:r>
                      <a:endParaRPr lang="en-RO" sz="1200" b="1" i="0" u="none" strike="noStrike" dirty="0">
                        <a:solidFill>
                          <a:schemeClr val="bg1"/>
                        </a:solidFill>
                        <a:effectLst/>
                        <a:highlight>
                          <a:srgbClr val="FAA303"/>
                        </a:highligh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solidFill>
                      <a:srgbClr val="FAA303"/>
                    </a:solidFill>
                  </a:tcPr>
                </a:tc>
                <a:extLst>
                  <a:ext uri="{0D108BD9-81ED-4DB2-BD59-A6C34878D82A}">
                    <a16:rowId xmlns:a16="http://schemas.microsoft.com/office/drawing/2014/main" val="1620758518"/>
                  </a:ext>
                </a:extLst>
              </a:tr>
              <a:tr h="300910">
                <a:tc>
                  <a:txBody>
                    <a:bodyPr/>
                    <a:lstStyle/>
                    <a:p>
                      <a:pPr algn="l" fontAlgn="b"/>
                      <a:r>
                        <a:rPr lang="ro-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FIXED ASSETS</a:t>
                      </a:r>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 TOTAL</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212,141,058</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160,654,419</a:t>
                      </a:r>
                      <a:endParaRPr lang="en-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US"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96,416,465</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57,557,888</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3773987243"/>
                  </a:ext>
                </a:extLst>
              </a:tr>
              <a:tr h="300910">
                <a:tc>
                  <a:txBody>
                    <a:bodyPr/>
                    <a:lstStyle/>
                    <a:p>
                      <a:pPr algn="l" fontAlgn="b"/>
                      <a:r>
                        <a:rPr lang="ro-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CURRENT ASSETS</a:t>
                      </a:r>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 TOTAL</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94,362,606</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72,472,451</a:t>
                      </a:r>
                      <a:endParaRPr lang="en-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US"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49,426,260</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22,362,883</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1888308895"/>
                  </a:ext>
                </a:extLst>
              </a:tr>
              <a:tr h="300910">
                <a:tc>
                  <a:txBody>
                    <a:bodyPr/>
                    <a:lstStyle/>
                    <a:p>
                      <a:pPr algn="l" fontAlgn="b"/>
                      <a:r>
                        <a:rPr lang="ro-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DEFERRED EXPENSES</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1,441,310</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1,428,834</a:t>
                      </a:r>
                      <a:endParaRPr lang="en-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1,133,043</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770,173</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4035221694"/>
                  </a:ext>
                </a:extLst>
              </a:tr>
              <a:tr h="325986">
                <a:tc>
                  <a:txBody>
                    <a:bodyPr/>
                    <a:lstStyle/>
                    <a:p>
                      <a:pPr algn="l" fontAlgn="ct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TOTAL </a:t>
                      </a:r>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ASSETS</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a:t>
                      </a:r>
                      <a:endParaRPr lang="en-GB"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307,944,974</a:t>
                      </a:r>
                      <a:endParaRPr lang="en-RO" sz="1100" b="1"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234,555,704</a:t>
                      </a:r>
                      <a:endParaRPr lang="en-RO" sz="1100" b="1"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146,975,768</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80,690,944</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extLst>
                  <a:ext uri="{0D108BD9-81ED-4DB2-BD59-A6C34878D82A}">
                    <a16:rowId xmlns:a16="http://schemas.microsoft.com/office/drawing/2014/main" val="3751813308"/>
                  </a:ext>
                </a:extLst>
              </a:tr>
              <a:tr h="601820">
                <a:tc>
                  <a:txBody>
                    <a:bodyPr/>
                    <a:lstStyle/>
                    <a:p>
                      <a:pPr algn="l" fontAlgn="ctr"/>
                      <a:r>
                        <a:rPr lang="ro-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DEBTS</a:t>
                      </a:r>
                      <a:r>
                        <a:rPr lang="en-US"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AMOUNTS TO BE PAID WITHIN UP TO</a:t>
                      </a:r>
                    </a:p>
                    <a:p>
                      <a:pPr algn="l" fontAlgn="ctr"/>
                      <a:r>
                        <a:rPr lang="en-US"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ONE YEAR</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76,397,539</a:t>
                      </a: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ct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59,675,569</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ct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41,793,980</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ct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23,430,660</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extLst>
                  <a:ext uri="{0D108BD9-81ED-4DB2-BD59-A6C34878D82A}">
                    <a16:rowId xmlns:a16="http://schemas.microsoft.com/office/drawing/2014/main" val="1219412859"/>
                  </a:ext>
                </a:extLst>
              </a:tr>
              <a:tr h="601820">
                <a:tc>
                  <a:txBody>
                    <a:bodyPr/>
                    <a:lstStyle/>
                    <a:p>
                      <a:pPr algn="l" fontAlgn="ct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DEBTS: AMOUNTS TO BE PAID IN MORE </a:t>
                      </a:r>
                    </a:p>
                    <a:p>
                      <a:pPr algn="l" fontAlgn="ctr"/>
                      <a:r>
                        <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THAN ONE YEAR</a:t>
                      </a:r>
                    </a:p>
                  </a:txBody>
                  <a:tcPr marL="9525" marR="9525" marT="9525"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95,954,744</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ct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92</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906</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479 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39,325,133</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27,273,458</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1159192526"/>
                  </a:ext>
                </a:extLst>
              </a:tr>
              <a:tr h="300910">
                <a:tc>
                  <a:txBody>
                    <a:bodyPr/>
                    <a:lstStyle/>
                    <a:p>
                      <a:pPr algn="l" fontAlgn="b"/>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PROVISIONS</a:t>
                      </a:r>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a:t>
                      </a:r>
                      <a:r>
                        <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385,892</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305</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969 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200,465</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142,636</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2497534585"/>
                  </a:ext>
                </a:extLst>
              </a:tr>
              <a:tr h="300910">
                <a:tc>
                  <a:txBody>
                    <a:bodyPr/>
                    <a:lstStyle/>
                    <a:p>
                      <a:pPr algn="l" fontAlgn="b"/>
                      <a:r>
                        <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DEFERRED REVENUES</a:t>
                      </a:r>
                    </a:p>
                  </a:txBody>
                  <a:tcPr marL="9525" marR="9525" marT="9525" marB="0" anchor="ctr">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1,867,001</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006</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257 </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lvl="0" algn="ctr">
                        <a:buNone/>
                      </a:pP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198,172</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lvl="0" algn="ctr">
                        <a:buNone/>
                      </a:pP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3935612563"/>
                  </a:ext>
                </a:extLst>
              </a:tr>
              <a:tr h="367901">
                <a:tc>
                  <a:txBody>
                    <a:bodyPr/>
                    <a:lstStyle/>
                    <a:p>
                      <a:pPr algn="l" fontAlgn="ctr"/>
                      <a:r>
                        <a:rPr lang="en-GB"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DEBT - TOTAL</a:t>
                      </a: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172,352,283</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152</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582</a:t>
                      </a:r>
                      <a:r>
                        <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048</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81,119,113</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50,704,118</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B w="28575" cap="flat" cmpd="sng" algn="ctr">
                      <a:solidFill>
                        <a:srgbClr val="017900"/>
                      </a:solidFill>
                      <a:prstDash val="solid"/>
                      <a:round/>
                      <a:headEnd type="none" w="med" len="med"/>
                      <a:tailEnd type="none" w="med" len="med"/>
                    </a:lnB>
                    <a:noFill/>
                  </a:tcPr>
                </a:tc>
                <a:extLst>
                  <a:ext uri="{0D108BD9-81ED-4DB2-BD59-A6C34878D82A}">
                    <a16:rowId xmlns:a16="http://schemas.microsoft.com/office/drawing/2014/main" val="2417462507"/>
                  </a:ext>
                </a:extLst>
              </a:tr>
              <a:tr h="380514">
                <a:tc>
                  <a:txBody>
                    <a:bodyPr/>
                    <a:lstStyle/>
                    <a:p>
                      <a:pPr algn="l" fontAlgn="b"/>
                      <a:endPar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p>
                      <a:pPr algn="l" fontAlgn="b"/>
                      <a:r>
                        <a:rPr lang="en-GB"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EQUITY – TOTAL</a:t>
                      </a: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b"/>
                      <a:endParaRPr lang="en-US"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p>
                      <a:pPr algn="ctr" fontAlgn="b"/>
                      <a:r>
                        <a:rPr lang="ro-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133,339,798</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b"/>
                      <a:endParaRPr lang="en-US"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p>
                      <a:pPr algn="ctr" fontAlgn="b"/>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79</a:t>
                      </a:r>
                      <a:r>
                        <a:rPr lang="en-US"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661</a:t>
                      </a:r>
                      <a:r>
                        <a:rPr lang="en-US"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430 </a:t>
                      </a:r>
                      <a:endParaRPr lang="en-RO" sz="1100" b="0"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65,458,018</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29,844,190</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lnT w="28575" cap="flat" cmpd="sng" algn="ctr">
                      <a:solidFill>
                        <a:srgbClr val="017900"/>
                      </a:solidFill>
                      <a:prstDash val="solid"/>
                      <a:round/>
                      <a:headEnd type="none" w="med" len="med"/>
                      <a:tailEnd type="none" w="med" len="med"/>
                    </a:lnT>
                    <a:noFill/>
                  </a:tcPr>
                </a:tc>
                <a:extLst>
                  <a:ext uri="{0D108BD9-81ED-4DB2-BD59-A6C34878D82A}">
                    <a16:rowId xmlns:a16="http://schemas.microsoft.com/office/drawing/2014/main" val="3023950168"/>
                  </a:ext>
                </a:extLst>
              </a:tr>
              <a:tr h="376139">
                <a:tc>
                  <a:txBody>
                    <a:bodyPr/>
                    <a:lstStyle/>
                    <a:p>
                      <a:pPr algn="l" fontAlgn="b"/>
                      <a:r>
                        <a:rPr lang="en-GB"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TOTAL EQUITY AND DEBT</a:t>
                      </a:r>
                      <a:endParaRPr lang="en-GB" sz="1100" b="1"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307,944,974</a:t>
                      </a:r>
                      <a:endParaRPr lang="en-GB" sz="110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algn="ctr" fontAlgn="b"/>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234</a:t>
                      </a:r>
                      <a:r>
                        <a:rPr lang="en-US"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555</a:t>
                      </a:r>
                      <a:r>
                        <a:rPr lang="en-US"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a:t>
                      </a:r>
                      <a:r>
                        <a:rPr lang="en-RO" sz="110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rPr>
                        <a:t>704 </a:t>
                      </a:r>
                      <a:endParaRPr lang="en-RO" sz="1100" b="1" i="0" u="none" strike="noStrike">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146,975,768</a:t>
                      </a:r>
                    </a:p>
                  </a:txBody>
                  <a:tcPr marL="9525" marR="9525" marT="9525" marB="0" anchor="ctr">
                    <a:noFill/>
                  </a:tcPr>
                </a:tc>
                <a:tc>
                  <a:txBody>
                    <a:bodyPr/>
                    <a:lstStyle/>
                    <a:p>
                      <a:pPr algn="ctr" fontAlgn="b"/>
                      <a:r>
                        <a:rPr lang="ro-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80,690,944</a:t>
                      </a:r>
                      <a:endParaRPr lang="en-RO" sz="1100" b="0" i="0" u="none" strike="noStrike"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noFill/>
                  </a:tcPr>
                </a:tc>
                <a:extLst>
                  <a:ext uri="{0D108BD9-81ED-4DB2-BD59-A6C34878D82A}">
                    <a16:rowId xmlns:a16="http://schemas.microsoft.com/office/drawing/2014/main" val="1698929109"/>
                  </a:ext>
                </a:extLst>
              </a:tr>
            </a:tbl>
          </a:graphicData>
        </a:graphic>
      </p:graphicFrame>
    </p:spTree>
    <p:extLst>
      <p:ext uri="{BB962C8B-B14F-4D97-AF65-F5344CB8AC3E}">
        <p14:creationId xmlns:p14="http://schemas.microsoft.com/office/powerpoint/2010/main" val="994190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B39E-A842-CA9D-CC57-1392AEB37FEB}"/>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4C975F6-9971-1CE7-C6E1-6AE51BD4700A}"/>
              </a:ext>
            </a:extLst>
          </p:cNvPr>
          <p:cNvGraphicFramePr>
            <a:graphicFrameLocks/>
          </p:cNvGraphicFramePr>
          <p:nvPr/>
        </p:nvGraphicFramePr>
        <p:xfrm>
          <a:off x="4762844" y="1943836"/>
          <a:ext cx="7006737" cy="4016709"/>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a:extLst>
              <a:ext uri="{FF2B5EF4-FFF2-40B4-BE49-F238E27FC236}">
                <a16:creationId xmlns:a16="http://schemas.microsoft.com/office/drawing/2014/main" id="{0486FB67-62D2-05C5-988A-03DBA901213B}"/>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AF7AE3A-04BF-EBDE-B415-E6DE8D86166C}"/>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C2A39A64-8331-1D47-15B9-61A3107FBDFD}"/>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17</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9BEF93BA-05A3-DC9C-899E-9AC2B6F331BD}"/>
              </a:ext>
            </a:extLst>
          </p:cNvPr>
          <p:cNvPicPr>
            <a:picLocks noChangeAspect="1"/>
          </p:cNvPicPr>
          <p:nvPr/>
        </p:nvPicPr>
        <p:blipFill>
          <a:blip r:embed="rId3"/>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68D1D516-63DE-ED6E-2923-28C94D44EC29}"/>
              </a:ext>
            </a:extLst>
          </p:cNvPr>
          <p:cNvSpPr txBox="1"/>
          <p:nvPr/>
        </p:nvSpPr>
        <p:spPr>
          <a:xfrm>
            <a:off x="1211580" y="420564"/>
            <a:ext cx="7486650"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MILK PRODUCTION EVOLUTION</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B94C20D9-3A36-362F-F93A-766B9ED29B58}"/>
              </a:ext>
            </a:extLst>
          </p:cNvPr>
          <p:cNvSpPr txBox="1"/>
          <p:nvPr/>
        </p:nvSpPr>
        <p:spPr>
          <a:xfrm>
            <a:off x="4586198" y="1128420"/>
            <a:ext cx="6767602" cy="553998"/>
          </a:xfrm>
          <a:prstGeom prst="rect">
            <a:avLst/>
          </a:prstGeom>
          <a:noFill/>
        </p:spPr>
        <p:txBody>
          <a:bodyPr wrap="square">
            <a:spAutoFit/>
          </a:bodyPr>
          <a:lstStyle/>
          <a:p>
            <a:pPr algn="ctr"/>
            <a:r>
              <a:rPr lang="en-GB"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 Monthly Evolution of the Quantity of Milk Delivered in </a:t>
            </a: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2024 (</a:t>
            </a:r>
            <a:r>
              <a:rPr lang="en-US"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3</a:t>
            </a: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M) vs </a:t>
            </a:r>
            <a:r>
              <a:rPr lang="en-GB"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2023 vs 2022</a:t>
            </a:r>
          </a:p>
        </p:txBody>
      </p:sp>
      <p:sp>
        <p:nvSpPr>
          <p:cNvPr id="16" name="TextBox 15">
            <a:extLst>
              <a:ext uri="{FF2B5EF4-FFF2-40B4-BE49-F238E27FC236}">
                <a16:creationId xmlns:a16="http://schemas.microsoft.com/office/drawing/2014/main" id="{51438061-2DFA-9B94-2B88-D89980FF992A}"/>
              </a:ext>
            </a:extLst>
          </p:cNvPr>
          <p:cNvSpPr txBox="1"/>
          <p:nvPr/>
        </p:nvSpPr>
        <p:spPr>
          <a:xfrm>
            <a:off x="658340" y="1561775"/>
            <a:ext cx="3450378" cy="3590022"/>
          </a:xfrm>
          <a:prstGeom prst="rect">
            <a:avLst/>
          </a:prstGeom>
          <a:noFill/>
        </p:spPr>
        <p:txBody>
          <a:bodyPr wrap="square">
            <a:spAutoFit/>
          </a:bodyPr>
          <a:lstStyle/>
          <a:p>
            <a:pPr algn="just"/>
            <a:r>
              <a:rPr lang="en-US" sz="1500" dirty="0">
                <a:effectLst/>
                <a:latin typeface="Open Sans" panose="020B0606030504020204" pitchFamily="34" charset="0"/>
                <a:ea typeface="Open Sans" panose="020B0606030504020204" pitchFamily="34" charset="0"/>
                <a:cs typeface="Open Sans" panose="020B0606030504020204" pitchFamily="34" charset="0"/>
              </a:rPr>
              <a:t> </a:t>
            </a:r>
          </a:p>
          <a:p>
            <a:pPr algn="just"/>
            <a:r>
              <a:rPr lang="en-US" sz="1500" dirty="0">
                <a:effectLst/>
                <a:latin typeface="Open Sans" panose="020B0606030504020204" pitchFamily="34" charset="0"/>
                <a:ea typeface="Open Sans" panose="020B0606030504020204" pitchFamily="34" charset="0"/>
                <a:cs typeface="Open Sans" panose="020B0606030504020204" pitchFamily="34" charset="0"/>
              </a:rPr>
              <a:t>🐄</a:t>
            </a:r>
            <a:r>
              <a:rPr lang="ro-RO" sz="1500" dirty="0">
                <a:effectLst/>
                <a:latin typeface="Open Sans" panose="020B0606030504020204" pitchFamily="34" charset="0"/>
                <a:ea typeface="Open Sans" panose="020B0606030504020204" pitchFamily="34" charset="0"/>
                <a:cs typeface="Open Sans" panose="020B0606030504020204" pitchFamily="34" charset="0"/>
              </a:rPr>
              <a:t> </a:t>
            </a:r>
            <a:r>
              <a:rPr lang="en-US" sz="1500" dirty="0">
                <a:effectLst/>
                <a:latin typeface="Open Sans" panose="020B0606030504020204" pitchFamily="34" charset="0"/>
                <a:ea typeface="Open Sans" panose="020B0606030504020204" pitchFamily="34" charset="0"/>
                <a:cs typeface="Open Sans" panose="020B0606030504020204" pitchFamily="34" charset="0"/>
              </a:rPr>
              <a:t>In 2023 the quantity of milk delivered increased by </a:t>
            </a:r>
            <a:r>
              <a:rPr lang="en-US" sz="1500" b="1" dirty="0">
                <a:solidFill>
                  <a:srgbClr val="017900"/>
                </a:solidFill>
                <a:effectLst/>
                <a:latin typeface="Open Sans" panose="020B0606030504020204" pitchFamily="34" charset="0"/>
                <a:ea typeface="Open Sans" panose="020B0606030504020204" pitchFamily="34" charset="0"/>
                <a:cs typeface="Open Sans" panose="020B0606030504020204" pitchFamily="34" charset="0"/>
              </a:rPr>
              <a:t>14% compared to 2022</a:t>
            </a:r>
            <a:r>
              <a:rPr lang="en-US" sz="1500" dirty="0">
                <a:effectLst/>
                <a:latin typeface="Open Sans" panose="020B0606030504020204" pitchFamily="34" charset="0"/>
                <a:ea typeface="Open Sans" panose="020B0606030504020204" pitchFamily="34" charset="0"/>
                <a:cs typeface="Open Sans" panose="020B0606030504020204" pitchFamily="34" charset="0"/>
              </a:rPr>
              <a:t>. </a:t>
            </a:r>
          </a:p>
          <a:p>
            <a:pPr algn="just"/>
            <a:endParaRPr lang="en-US" sz="15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1500" dirty="0">
                <a:effectLst/>
                <a:latin typeface="Open Sans" panose="020B0606030504020204" pitchFamily="34" charset="0"/>
                <a:ea typeface="Open Sans" panose="020B0606030504020204" pitchFamily="34" charset="0"/>
                <a:cs typeface="Open Sans" panose="020B0606030504020204" pitchFamily="34" charset="0"/>
              </a:rPr>
              <a:t>🐄 In the first </a:t>
            </a:r>
            <a:r>
              <a:rPr lang="ro-RO" sz="1500" dirty="0">
                <a:effectLst/>
                <a:latin typeface="Open Sans" panose="020B0606030504020204" pitchFamily="34" charset="0"/>
                <a:ea typeface="Open Sans" panose="020B0606030504020204" pitchFamily="34" charset="0"/>
                <a:cs typeface="Open Sans" panose="020B0606030504020204" pitchFamily="34" charset="0"/>
              </a:rPr>
              <a:t>quarter </a:t>
            </a:r>
            <a:r>
              <a:rPr lang="en-US" sz="1500" dirty="0">
                <a:effectLst/>
                <a:latin typeface="Open Sans" panose="020B0606030504020204" pitchFamily="34" charset="0"/>
                <a:ea typeface="Open Sans" panose="020B0606030504020204" pitchFamily="34" charset="0"/>
                <a:cs typeface="Open Sans" panose="020B0606030504020204" pitchFamily="34" charset="0"/>
              </a:rPr>
              <a:t>of </a:t>
            </a:r>
            <a:r>
              <a:rPr lang="ro-RO" sz="1500" dirty="0">
                <a:effectLst/>
                <a:latin typeface="Open Sans" panose="020B0606030504020204" pitchFamily="34" charset="0"/>
                <a:ea typeface="Open Sans" panose="020B0606030504020204" pitchFamily="34" charset="0"/>
                <a:cs typeface="Open Sans" panose="020B0606030504020204" pitchFamily="34" charset="0"/>
              </a:rPr>
              <a:t>2024</a:t>
            </a:r>
            <a:r>
              <a:rPr lang="en-US" sz="1500" dirty="0">
                <a:effectLst/>
                <a:latin typeface="Open Sans" panose="020B0606030504020204" pitchFamily="34" charset="0"/>
                <a:ea typeface="Open Sans" panose="020B0606030504020204" pitchFamily="34" charset="0"/>
                <a:cs typeface="Open Sans" panose="020B0606030504020204" pitchFamily="34" charset="0"/>
              </a:rPr>
              <a:t>, </a:t>
            </a:r>
            <a:r>
              <a:rPr lang="en-US" sz="1500" dirty="0">
                <a:latin typeface="Open Sans" panose="020B0606030504020204" pitchFamily="34" charset="0"/>
                <a:ea typeface="Open Sans" panose="020B0606030504020204" pitchFamily="34" charset="0"/>
                <a:cs typeface="Open Sans" panose="020B0606030504020204" pitchFamily="34" charset="0"/>
              </a:rPr>
              <a:t>DN</a:t>
            </a:r>
            <a:r>
              <a:rPr lang="en-US" sz="1500" dirty="0">
                <a:effectLst/>
                <a:latin typeface="Open Sans" panose="020B0606030504020204" pitchFamily="34" charset="0"/>
                <a:ea typeface="Open Sans" panose="020B0606030504020204" pitchFamily="34" charset="0"/>
                <a:cs typeface="Open Sans" panose="020B0606030504020204" pitchFamily="34" charset="0"/>
              </a:rPr>
              <a:t> registered </a:t>
            </a:r>
            <a:r>
              <a:rPr lang="ro-RO" sz="1500" b="1" dirty="0">
                <a:solidFill>
                  <a:srgbClr val="007900"/>
                </a:solidFill>
                <a:latin typeface="Open Sans" panose="020B0606030504020204" pitchFamily="34" charset="0"/>
                <a:ea typeface="Open Sans" panose="020B0606030504020204" pitchFamily="34" charset="0"/>
                <a:cs typeface="Open Sans" panose="020B0606030504020204" pitchFamily="34" charset="0"/>
              </a:rPr>
              <a:t>over</a:t>
            </a:r>
            <a:r>
              <a:rPr lang="en-US" sz="1500" b="1" dirty="0">
                <a:solidFill>
                  <a:srgbClr val="007900"/>
                </a:solidFill>
                <a:effectLst/>
                <a:latin typeface="Open Sans" panose="020B0606030504020204" pitchFamily="34" charset="0"/>
                <a:ea typeface="Open Sans" panose="020B0606030504020204" pitchFamily="34" charset="0"/>
                <a:cs typeface="Open Sans" panose="020B0606030504020204" pitchFamily="34" charset="0"/>
              </a:rPr>
              <a:t> 18%</a:t>
            </a:r>
            <a:r>
              <a:rPr lang="en-US" sz="1500" dirty="0">
                <a:effectLst/>
                <a:latin typeface="Open Sans" panose="020B0606030504020204" pitchFamily="34" charset="0"/>
                <a:ea typeface="Open Sans" panose="020B0606030504020204" pitchFamily="34" charset="0"/>
                <a:cs typeface="Open Sans" panose="020B0606030504020204" pitchFamily="34" charset="0"/>
              </a:rPr>
              <a:t> advance in the amount of milk delivered</a:t>
            </a:r>
            <a:r>
              <a:rPr lang="ro-RO" sz="1500" dirty="0">
                <a:effectLst/>
                <a:latin typeface="Open Sans" panose="020B0606030504020204" pitchFamily="34" charset="0"/>
                <a:ea typeface="Open Sans" panose="020B0606030504020204" pitchFamily="34" charset="0"/>
                <a:cs typeface="Open Sans" panose="020B0606030504020204" pitchFamily="34" charset="0"/>
              </a:rPr>
              <a:t>,</a:t>
            </a:r>
            <a:r>
              <a:rPr lang="en-US" sz="1500" dirty="0">
                <a:effectLst/>
                <a:latin typeface="Open Sans" panose="020B0606030504020204" pitchFamily="34" charset="0"/>
                <a:ea typeface="Open Sans" panose="020B0606030504020204" pitchFamily="34" charset="0"/>
                <a:cs typeface="Open Sans" panose="020B0606030504020204" pitchFamily="34" charset="0"/>
              </a:rPr>
              <a:t> compared to the same period last year.</a:t>
            </a:r>
          </a:p>
          <a:p>
            <a:pPr algn="just"/>
            <a:endParaRPr lang="en-US" sz="15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1500" dirty="0">
                <a:effectLst/>
                <a:latin typeface="Open Sans" panose="020B0606030504020204" pitchFamily="34" charset="0"/>
                <a:ea typeface="Open Sans" panose="020B0606030504020204" pitchFamily="34" charset="0"/>
                <a:cs typeface="Open Sans" panose="020B0606030504020204" pitchFamily="34" charset="0"/>
              </a:rPr>
              <a:t>🐄 Continuing the positive trend from January</a:t>
            </a:r>
            <a:r>
              <a:rPr lang="ro-RO" sz="1500" dirty="0">
                <a:effectLst/>
                <a:latin typeface="Open Sans" panose="020B0606030504020204" pitchFamily="34" charset="0"/>
                <a:ea typeface="Open Sans" panose="020B0606030504020204" pitchFamily="34" charset="0"/>
                <a:cs typeface="Open Sans" panose="020B0606030504020204" pitchFamily="34" charset="0"/>
              </a:rPr>
              <a:t> 2024</a:t>
            </a:r>
            <a:r>
              <a:rPr lang="en-US" sz="1500" dirty="0">
                <a:effectLst/>
                <a:latin typeface="Open Sans" panose="020B0606030504020204" pitchFamily="34" charset="0"/>
                <a:ea typeface="Open Sans" panose="020B0606030504020204" pitchFamily="34" charset="0"/>
                <a:cs typeface="Open Sans" panose="020B0606030504020204" pitchFamily="34" charset="0"/>
              </a:rPr>
              <a:t>, DN AGRAR exceeded the threshold of</a:t>
            </a:r>
            <a:r>
              <a:rPr lang="en-US" sz="1500" b="1" dirty="0">
                <a:effectLst/>
                <a:latin typeface="Open Sans" panose="020B0606030504020204" pitchFamily="34" charset="0"/>
                <a:ea typeface="Open Sans" panose="020B0606030504020204" pitchFamily="34" charset="0"/>
                <a:cs typeface="Open Sans" panose="020B0606030504020204" pitchFamily="34" charset="0"/>
              </a:rPr>
              <a:t> </a:t>
            </a:r>
            <a:r>
              <a:rPr lang="en-US" sz="1500" b="1" dirty="0">
                <a:solidFill>
                  <a:srgbClr val="007900"/>
                </a:solidFill>
                <a:effectLst/>
                <a:latin typeface="Open Sans" panose="020B0606030504020204" pitchFamily="34" charset="0"/>
                <a:ea typeface="Open Sans" panose="020B0606030504020204" pitchFamily="34" charset="0"/>
                <a:cs typeface="Open Sans" panose="020B0606030504020204" pitchFamily="34" charset="0"/>
              </a:rPr>
              <a:t>5 million liters</a:t>
            </a:r>
            <a:r>
              <a:rPr lang="en-US" sz="1500" dirty="0">
                <a:effectLst/>
                <a:latin typeface="Open Sans" panose="020B0606030504020204" pitchFamily="34" charset="0"/>
                <a:ea typeface="Open Sans" panose="020B0606030504020204" pitchFamily="34" charset="0"/>
                <a:cs typeface="Open Sans" panose="020B0606030504020204" pitchFamily="34" charset="0"/>
              </a:rPr>
              <a:t> delivered monthly in Q1 2024.</a:t>
            </a:r>
          </a:p>
          <a:p>
            <a:pPr algn="just">
              <a:lnSpc>
                <a:spcPct val="125000"/>
              </a:lnSpc>
            </a:pPr>
            <a:r>
              <a:rPr lang="en-US" sz="1500" b="0" dirty="0">
                <a:effectLst/>
                <a:latin typeface="Open Sans" panose="020B0606030504020204" pitchFamily="34" charset="0"/>
                <a:ea typeface="Open Sans" panose="020B0606030504020204" pitchFamily="34" charset="0"/>
                <a:cs typeface="Open Sans" panose="020B0606030504020204" pitchFamily="34" charset="0"/>
              </a:rPr>
              <a:t> </a:t>
            </a:r>
          </a:p>
        </p:txBody>
      </p:sp>
      <p:pic>
        <p:nvPicPr>
          <p:cNvPr id="11" name="Picture 10">
            <a:extLst>
              <a:ext uri="{FF2B5EF4-FFF2-40B4-BE49-F238E27FC236}">
                <a16:creationId xmlns:a16="http://schemas.microsoft.com/office/drawing/2014/main" id="{5DB42427-7DF5-B44F-B4F3-77B81E39B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651" y="1753991"/>
            <a:ext cx="1466887" cy="1141130"/>
          </a:xfrm>
          <a:prstGeom prst="rect">
            <a:avLst/>
          </a:prstGeom>
        </p:spPr>
      </p:pic>
      <p:sp>
        <p:nvSpPr>
          <p:cNvPr id="10" name="TextBox 9">
            <a:extLst>
              <a:ext uri="{FF2B5EF4-FFF2-40B4-BE49-F238E27FC236}">
                <a16:creationId xmlns:a16="http://schemas.microsoft.com/office/drawing/2014/main" id="{B759D7FB-0B72-41D5-7AF4-1E3FDFC73A57}"/>
              </a:ext>
            </a:extLst>
          </p:cNvPr>
          <p:cNvSpPr txBox="1"/>
          <p:nvPr/>
        </p:nvSpPr>
        <p:spPr>
          <a:xfrm>
            <a:off x="1340717" y="5049185"/>
            <a:ext cx="3006741" cy="738664"/>
          </a:xfrm>
          <a:prstGeom prst="rect">
            <a:avLst/>
          </a:prstGeom>
          <a:noFill/>
        </p:spPr>
        <p:txBody>
          <a:bodyPr wrap="square">
            <a:spAutoFit/>
          </a:bodyPr>
          <a:lstStyle/>
          <a:p>
            <a:pPr algn="ctr"/>
            <a:r>
              <a:rPr lang="en-US" sz="2400" b="1" dirty="0">
                <a:solidFill>
                  <a:srgbClr val="FAA303"/>
                </a:solidFill>
                <a:latin typeface="Open Sans" panose="020B0606030504020204" pitchFamily="34" charset="0"/>
                <a:ea typeface="Open Sans" panose="020B0606030504020204" pitchFamily="34" charset="0"/>
                <a:cs typeface="Open Sans" panose="020B0606030504020204" pitchFamily="34" charset="0"/>
              </a:rPr>
              <a:t>18</a:t>
            </a:r>
            <a:r>
              <a:rPr lang="en-GB" sz="2400" b="1" dirty="0">
                <a:solidFill>
                  <a:srgbClr val="FAA303"/>
                </a:solidFill>
                <a:latin typeface="Open Sans" panose="020B0606030504020204" pitchFamily="34" charset="0"/>
                <a:ea typeface="Open Sans" panose="020B0606030504020204" pitchFamily="34" charset="0"/>
                <a:cs typeface="Open Sans" panose="020B0606030504020204" pitchFamily="34" charset="0"/>
              </a:rPr>
              <a:t>% </a:t>
            </a:r>
            <a:r>
              <a:rPr lang="en-GB" dirty="0">
                <a:solidFill>
                  <a:srgbClr val="FAA303"/>
                </a:solidFill>
                <a:latin typeface="Open Sans" panose="020B0606030504020204" pitchFamily="34" charset="0"/>
                <a:ea typeface="Open Sans" panose="020B0606030504020204" pitchFamily="34" charset="0"/>
                <a:cs typeface="Open Sans" panose="020B0606030504020204" pitchFamily="34" charset="0"/>
              </a:rPr>
              <a:t>increase </a:t>
            </a:r>
            <a:endParaRPr lang="ro-RO" dirty="0">
              <a:solidFill>
                <a:srgbClr val="FAA303"/>
              </a:solidFill>
              <a:latin typeface="Open Sans" panose="020B0606030504020204" pitchFamily="34" charset="0"/>
              <a:ea typeface="Open Sans" panose="020B0606030504020204" pitchFamily="34" charset="0"/>
              <a:cs typeface="Open Sans" panose="020B0606030504020204" pitchFamily="34" charset="0"/>
            </a:endParaRPr>
          </a:p>
          <a:p>
            <a:pPr algn="ctr"/>
            <a:r>
              <a:rPr lang="en-GB" dirty="0">
                <a:solidFill>
                  <a:srgbClr val="FAA303"/>
                </a:solidFill>
                <a:latin typeface="Open Sans" panose="020B0606030504020204" pitchFamily="34" charset="0"/>
                <a:ea typeface="Open Sans" panose="020B0606030504020204" pitchFamily="34" charset="0"/>
                <a:cs typeface="Open Sans" panose="020B0606030504020204" pitchFamily="34" charset="0"/>
              </a:rPr>
              <a:t>in </a:t>
            </a:r>
            <a:r>
              <a:rPr lang="en-US" dirty="0">
                <a:solidFill>
                  <a:srgbClr val="FAA303"/>
                </a:solidFill>
                <a:latin typeface="Open Sans" panose="020B0606030504020204" pitchFamily="34" charset="0"/>
                <a:ea typeface="Open Sans" panose="020B0606030504020204" pitchFamily="34" charset="0"/>
                <a:cs typeface="Open Sans" panose="020B0606030504020204" pitchFamily="34" charset="0"/>
              </a:rPr>
              <a:t>Q1</a:t>
            </a:r>
            <a:r>
              <a:rPr lang="ro-RO" dirty="0">
                <a:solidFill>
                  <a:srgbClr val="FAA303"/>
                </a:solidFill>
                <a:latin typeface="Open Sans" panose="020B0606030504020204" pitchFamily="34" charset="0"/>
                <a:ea typeface="Open Sans" panose="020B0606030504020204" pitchFamily="34" charset="0"/>
                <a:cs typeface="Open Sans" panose="020B0606030504020204" pitchFamily="34" charset="0"/>
              </a:rPr>
              <a:t> </a:t>
            </a:r>
            <a:r>
              <a:rPr lang="en-GB" dirty="0">
                <a:solidFill>
                  <a:srgbClr val="FAA303"/>
                </a:solidFill>
                <a:latin typeface="Open Sans" panose="020B0606030504020204" pitchFamily="34" charset="0"/>
                <a:ea typeface="Open Sans" panose="020B0606030504020204" pitchFamily="34" charset="0"/>
                <a:cs typeface="Open Sans" panose="020B0606030504020204" pitchFamily="34" charset="0"/>
              </a:rPr>
              <a:t>202</a:t>
            </a:r>
            <a:r>
              <a:rPr lang="ro-RO" dirty="0">
                <a:solidFill>
                  <a:srgbClr val="FAA303"/>
                </a:solidFill>
                <a:latin typeface="Open Sans" panose="020B0606030504020204" pitchFamily="34" charset="0"/>
                <a:ea typeface="Open Sans" panose="020B0606030504020204" pitchFamily="34" charset="0"/>
                <a:cs typeface="Open Sans" panose="020B0606030504020204" pitchFamily="34" charset="0"/>
              </a:rPr>
              <a:t>4</a:t>
            </a:r>
            <a:r>
              <a:rPr lang="en-GB" dirty="0">
                <a:solidFill>
                  <a:srgbClr val="FAA303"/>
                </a:solidFill>
                <a:latin typeface="Open Sans" panose="020B0606030504020204" pitchFamily="34" charset="0"/>
                <a:ea typeface="Open Sans" panose="020B0606030504020204" pitchFamily="34" charset="0"/>
                <a:cs typeface="Open Sans" panose="020B0606030504020204" pitchFamily="34" charset="0"/>
              </a:rPr>
              <a:t> </a:t>
            </a:r>
            <a:r>
              <a:rPr lang="ro-RO" dirty="0">
                <a:solidFill>
                  <a:srgbClr val="FAA303"/>
                </a:solidFill>
                <a:latin typeface="Open Sans" panose="020B0606030504020204" pitchFamily="34" charset="0"/>
                <a:ea typeface="Open Sans" panose="020B0606030504020204" pitchFamily="34" charset="0"/>
                <a:cs typeface="Open Sans" panose="020B0606030504020204" pitchFamily="34" charset="0"/>
              </a:rPr>
              <a:t>vs </a:t>
            </a:r>
            <a:r>
              <a:rPr lang="en-US" dirty="0">
                <a:solidFill>
                  <a:srgbClr val="FAA303"/>
                </a:solidFill>
                <a:latin typeface="Open Sans" panose="020B0606030504020204" pitchFamily="34" charset="0"/>
                <a:ea typeface="Open Sans" panose="020B0606030504020204" pitchFamily="34" charset="0"/>
                <a:cs typeface="Open Sans" panose="020B0606030504020204" pitchFamily="34" charset="0"/>
              </a:rPr>
              <a:t>Q1</a:t>
            </a:r>
            <a:r>
              <a:rPr lang="ro-RO" dirty="0">
                <a:solidFill>
                  <a:srgbClr val="FAA303"/>
                </a:solidFill>
                <a:latin typeface="Open Sans" panose="020B0606030504020204" pitchFamily="34" charset="0"/>
                <a:ea typeface="Open Sans" panose="020B0606030504020204" pitchFamily="34" charset="0"/>
                <a:cs typeface="Open Sans" panose="020B0606030504020204" pitchFamily="34" charset="0"/>
              </a:rPr>
              <a:t> 2023</a:t>
            </a:r>
            <a:endParaRPr lang="en-GB" dirty="0">
              <a:solidFill>
                <a:srgbClr val="FAA30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708FC8CF-52FA-2229-9DA5-557908F6A177}"/>
              </a:ext>
            </a:extLst>
          </p:cNvPr>
          <p:cNvPicPr>
            <a:picLocks noChangeAspect="1"/>
          </p:cNvPicPr>
          <p:nvPr/>
        </p:nvPicPr>
        <p:blipFill>
          <a:blip r:embed="rId5"/>
          <a:stretch>
            <a:fillRect/>
          </a:stretch>
        </p:blipFill>
        <p:spPr>
          <a:xfrm>
            <a:off x="689110" y="4959590"/>
            <a:ext cx="704850" cy="771525"/>
          </a:xfrm>
          <a:prstGeom prst="rect">
            <a:avLst/>
          </a:prstGeom>
          <a:solidFill>
            <a:srgbClr val="FAA303"/>
          </a:solidFill>
        </p:spPr>
      </p:pic>
    </p:spTree>
    <p:extLst>
      <p:ext uri="{BB962C8B-B14F-4D97-AF65-F5344CB8AC3E}">
        <p14:creationId xmlns:p14="http://schemas.microsoft.com/office/powerpoint/2010/main" val="42481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9459">
              <a:srgbClr val="CEDAEF"/>
            </a:gs>
            <a:gs pos="14652">
              <a:srgbClr val="E7EDF7"/>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93667352-62E5-B914-E5D0-E0184A7DAB3A}"/>
              </a:ext>
            </a:extLst>
          </p:cNvPr>
          <p:cNvSpPr>
            <a:spLocks noGrp="1"/>
          </p:cNvSpPr>
          <p:nvPr>
            <p:ph type="sldNum" sz="quarter" idx="12"/>
          </p:nvPr>
        </p:nvSpPr>
        <p:spPr/>
        <p:txBody>
          <a:bodyPr/>
          <a:lstStyle/>
          <a:p>
            <a:fld id="{109FEF71-21C0-0D4A-A648-3BAF92E3EBF2}" type="slidenum">
              <a:rPr lang="ro-RO" smtClean="0"/>
              <a:t>18</a:t>
            </a:fld>
            <a:endParaRPr lang="ro-RO"/>
          </a:p>
        </p:txBody>
      </p:sp>
      <p:pic>
        <p:nvPicPr>
          <p:cNvPr id="9" name="Picture 8" descr="A group of cows in a barn&#10;&#10;Description automatically generated with medium confidence">
            <a:extLst>
              <a:ext uri="{FF2B5EF4-FFF2-40B4-BE49-F238E27FC236}">
                <a16:creationId xmlns:a16="http://schemas.microsoft.com/office/drawing/2014/main" id="{FE0C7816-9933-7474-3434-CCD8645BA30D}"/>
              </a:ext>
            </a:extLst>
          </p:cNvPr>
          <p:cNvPicPr>
            <a:picLocks noChangeAspect="1"/>
          </p:cNvPicPr>
          <p:nvPr/>
        </p:nvPicPr>
        <p:blipFill>
          <a:blip r:embed="rId3"/>
          <a:stretch>
            <a:fillRect/>
          </a:stretch>
        </p:blipFill>
        <p:spPr>
          <a:xfrm>
            <a:off x="3675612" y="10661"/>
            <a:ext cx="8515350" cy="6838950"/>
          </a:xfrm>
          <a:prstGeom prst="rect">
            <a:avLst/>
          </a:prstGeom>
        </p:spPr>
      </p:pic>
      <p:pic>
        <p:nvPicPr>
          <p:cNvPr id="5" name="Picture 4" descr="Logo&#10;&#10;Description automatically generated">
            <a:extLst>
              <a:ext uri="{FF2B5EF4-FFF2-40B4-BE49-F238E27FC236}">
                <a16:creationId xmlns:a16="http://schemas.microsoft.com/office/drawing/2014/main" id="{B7A1B24A-B490-347A-3C59-4001FF302BE2}"/>
              </a:ext>
            </a:extLst>
          </p:cNvPr>
          <p:cNvPicPr>
            <a:picLocks noChangeAspect="1"/>
          </p:cNvPicPr>
          <p:nvPr/>
        </p:nvPicPr>
        <p:blipFill>
          <a:blip r:embed="rId4"/>
          <a:stretch>
            <a:fillRect/>
          </a:stretch>
        </p:blipFill>
        <p:spPr>
          <a:xfrm>
            <a:off x="10533391" y="0"/>
            <a:ext cx="1640817" cy="1640817"/>
          </a:xfrm>
          <a:prstGeom prst="rect">
            <a:avLst/>
          </a:prstGeom>
        </p:spPr>
      </p:pic>
      <p:sp>
        <p:nvSpPr>
          <p:cNvPr id="2" name="TextBox 1">
            <a:extLst>
              <a:ext uri="{FF2B5EF4-FFF2-40B4-BE49-F238E27FC236}">
                <a16:creationId xmlns:a16="http://schemas.microsoft.com/office/drawing/2014/main" id="{BDE25566-C075-ACAE-F0C7-B83E8DDC6765}"/>
              </a:ext>
            </a:extLst>
          </p:cNvPr>
          <p:cNvSpPr txBox="1"/>
          <p:nvPr/>
        </p:nvSpPr>
        <p:spPr>
          <a:xfrm>
            <a:off x="883034" y="2223733"/>
            <a:ext cx="5624192" cy="2800767"/>
          </a:xfrm>
          <a:prstGeom prst="rect">
            <a:avLst/>
          </a:prstGeom>
          <a:noFill/>
        </p:spPr>
        <p:txBody>
          <a:bodyPr wrap="square" rtlCol="0">
            <a:spAutoFit/>
          </a:bodyPr>
          <a:lstStyle/>
          <a:p>
            <a:r>
              <a:rPr lang="ro-RO"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a:t>
            </a:r>
            <a:r>
              <a:rPr lang="en-GB"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GRAR PROJECTS &amp; FINANCIAL PROJECTIONS</a:t>
            </a:r>
            <a:endParaRPr lang="ro-RO" sz="4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descr="Badge 3 outline">
            <a:extLst>
              <a:ext uri="{FF2B5EF4-FFF2-40B4-BE49-F238E27FC236}">
                <a16:creationId xmlns:a16="http://schemas.microsoft.com/office/drawing/2014/main" id="{22095155-23BB-687C-DCD3-52B2F3B1D8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945" y="254517"/>
            <a:ext cx="1805152" cy="1805152"/>
          </a:xfrm>
          <a:prstGeom prst="rect">
            <a:avLst/>
          </a:prstGeom>
        </p:spPr>
      </p:pic>
    </p:spTree>
    <p:extLst>
      <p:ext uri="{BB962C8B-B14F-4D97-AF65-F5344CB8AC3E}">
        <p14:creationId xmlns:p14="http://schemas.microsoft.com/office/powerpoint/2010/main" val="3771323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19</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055733" y="420564"/>
            <a:ext cx="10298067" cy="830997"/>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OUR </a:t>
            </a:r>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STRATEGY FOR THE PERIOD 2024-2027</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D37D07A-0E05-6590-D106-53E55C099FF0}"/>
              </a:ext>
            </a:extLst>
          </p:cNvPr>
          <p:cNvSpPr txBox="1"/>
          <p:nvPr/>
        </p:nvSpPr>
        <p:spPr>
          <a:xfrm>
            <a:off x="992638" y="1121649"/>
            <a:ext cx="10170520" cy="954107"/>
          </a:xfrm>
          <a:prstGeom prst="rect">
            <a:avLst/>
          </a:prstGeom>
          <a:noFill/>
        </p:spPr>
        <p:txBody>
          <a:bodyPr wrap="square">
            <a:spAutoFit/>
          </a:bodyPr>
          <a:lstStyle/>
          <a:p>
            <a:pPr algn="just"/>
            <a:r>
              <a:rPr lang="en-GB" sz="1400" b="1">
                <a:solidFill>
                  <a:srgbClr val="6A7D93"/>
                </a:solidFill>
                <a:latin typeface="Open Sans" panose="020B0606030504020204" pitchFamily="34" charset="0"/>
                <a:ea typeface="Open Sans" panose="020B0606030504020204" pitchFamily="34" charset="0"/>
                <a:cs typeface="Open Sans" panose="020B0606030504020204" pitchFamily="34" charset="0"/>
              </a:rPr>
              <a:t>Since the beginning of DN AGRAR's operations in Romania, starting from 2008, we made major investments totalling approximately 100 million euros. In recent years, the company has undergone a rapid process of consolidation and expansion, which included the acquisition of two farms (DN AGRAR </a:t>
            </a:r>
            <a:r>
              <a:rPr lang="en-GB" sz="1400" b="1" err="1">
                <a:solidFill>
                  <a:srgbClr val="6A7D93"/>
                </a:solidFill>
                <a:latin typeface="Open Sans" panose="020B0606030504020204" pitchFamily="34" charset="0"/>
                <a:ea typeface="Open Sans" panose="020B0606030504020204" pitchFamily="34" charset="0"/>
                <a:cs typeface="Open Sans" panose="020B0606030504020204" pitchFamily="34" charset="0"/>
              </a:rPr>
              <a:t>Apold</a:t>
            </a:r>
            <a:r>
              <a:rPr lang="en-GB" sz="1400" b="1">
                <a:solidFill>
                  <a:srgbClr val="6A7D93"/>
                </a:solidFill>
                <a:latin typeface="Open Sans" panose="020B0606030504020204" pitchFamily="34" charset="0"/>
                <a:ea typeface="Open Sans" panose="020B0606030504020204" pitchFamily="34" charset="0"/>
                <a:cs typeface="Open Sans" panose="020B0606030504020204" pitchFamily="34" charset="0"/>
              </a:rPr>
              <a:t> and </a:t>
            </a:r>
            <a:r>
              <a:rPr lang="en-GB" sz="1400" b="1" err="1">
                <a:solidFill>
                  <a:srgbClr val="6A7D93"/>
                </a:solidFill>
                <a:latin typeface="Open Sans" panose="020B0606030504020204" pitchFamily="34" charset="0"/>
                <a:ea typeface="Open Sans" panose="020B0606030504020204" pitchFamily="34" charset="0"/>
                <a:cs typeface="Open Sans" panose="020B0606030504020204" pitchFamily="34" charset="0"/>
              </a:rPr>
              <a:t>Lacto</a:t>
            </a:r>
            <a:r>
              <a:rPr lang="en-GB" sz="1400" b="1">
                <a:solidFill>
                  <a:srgbClr val="6A7D93"/>
                </a:solidFill>
                <a:latin typeface="Open Sans" panose="020B0606030504020204" pitchFamily="34" charset="0"/>
                <a:ea typeface="Open Sans" panose="020B0606030504020204" pitchFamily="34" charset="0"/>
                <a:cs typeface="Open Sans" panose="020B0606030504020204" pitchFamily="34" charset="0"/>
              </a:rPr>
              <a:t> </a:t>
            </a:r>
            <a:r>
              <a:rPr lang="en-GB" sz="1400" b="1" err="1">
                <a:solidFill>
                  <a:srgbClr val="6A7D93"/>
                </a:solidFill>
                <a:latin typeface="Open Sans" panose="020B0606030504020204" pitchFamily="34" charset="0"/>
                <a:ea typeface="Open Sans" panose="020B0606030504020204" pitchFamily="34" charset="0"/>
                <a:cs typeface="Open Sans" panose="020B0606030504020204" pitchFamily="34" charset="0"/>
              </a:rPr>
              <a:t>Agrar</a:t>
            </a:r>
            <a:r>
              <a:rPr lang="en-GB" sz="1400" b="1">
                <a:solidFill>
                  <a:srgbClr val="6A7D93"/>
                </a:solidFill>
                <a:latin typeface="Open Sans" panose="020B0606030504020204" pitchFamily="34" charset="0"/>
                <a:ea typeface="Open Sans" panose="020B0606030504020204" pitchFamily="34" charset="0"/>
                <a:cs typeface="Open Sans" panose="020B0606030504020204" pitchFamily="34" charset="0"/>
              </a:rPr>
              <a:t>) to achieve a leading position</a:t>
            </a:r>
            <a:r>
              <a:rPr lang="ro-RO" sz="1400" b="1">
                <a:solidFill>
                  <a:srgbClr val="6A7D93"/>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27" name="Diagram 26">
            <a:extLst>
              <a:ext uri="{FF2B5EF4-FFF2-40B4-BE49-F238E27FC236}">
                <a16:creationId xmlns:a16="http://schemas.microsoft.com/office/drawing/2014/main" id="{0352F89E-CBA1-C707-91A2-958290D2DC49}"/>
              </a:ext>
            </a:extLst>
          </p:cNvPr>
          <p:cNvGraphicFramePr/>
          <p:nvPr/>
        </p:nvGraphicFramePr>
        <p:xfrm>
          <a:off x="816193" y="2049689"/>
          <a:ext cx="10346964" cy="4329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44D757AB-EF4D-EDE0-CD46-0748E2BE12F1}"/>
              </a:ext>
            </a:extLst>
          </p:cNvPr>
          <p:cNvSpPr txBox="1"/>
          <p:nvPr/>
        </p:nvSpPr>
        <p:spPr>
          <a:xfrm>
            <a:off x="1637326" y="2224703"/>
            <a:ext cx="3010175" cy="1015663"/>
          </a:xfrm>
          <a:prstGeom prst="rect">
            <a:avLst/>
          </a:prstGeom>
          <a:noFill/>
        </p:spPr>
        <p:txBody>
          <a:bodyPr wrap="square">
            <a:spAutoFit/>
          </a:bodyPr>
          <a:lstStyle/>
          <a:p>
            <a:pPr marL="285750" indent="-285750">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The New </a:t>
            </a:r>
            <a:r>
              <a:rPr lang="en-GB" sz="1400" err="1">
                <a:solidFill>
                  <a:srgbClr val="6A7D93"/>
                </a:solidFill>
                <a:latin typeface="Open Sans" panose="020B0606030504020204" pitchFamily="34" charset="0"/>
                <a:ea typeface="Open Sans" panose="020B0606030504020204" pitchFamily="34" charset="0"/>
                <a:cs typeface="Open Sans" panose="020B0606030504020204" pitchFamily="34" charset="0"/>
              </a:rPr>
              <a:t>Straja</a:t>
            </a: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 Farm</a:t>
            </a:r>
          </a:p>
          <a:p>
            <a:pPr marL="285750" indent="-285750">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Compost Factory </a:t>
            </a:r>
          </a:p>
          <a:p>
            <a:pPr marL="285750" indent="-285750">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New Farm Acquisitions</a:t>
            </a:r>
          </a:p>
          <a:p>
            <a:endParaRPr lang="en-US"/>
          </a:p>
        </p:txBody>
      </p:sp>
      <p:sp>
        <p:nvSpPr>
          <p:cNvPr id="9" name="TextBox 8">
            <a:extLst>
              <a:ext uri="{FF2B5EF4-FFF2-40B4-BE49-F238E27FC236}">
                <a16:creationId xmlns:a16="http://schemas.microsoft.com/office/drawing/2014/main" id="{6F9B0DE3-CAE1-1773-FC71-EB6CE7C4954C}"/>
              </a:ext>
            </a:extLst>
          </p:cNvPr>
          <p:cNvSpPr txBox="1"/>
          <p:nvPr/>
        </p:nvSpPr>
        <p:spPr>
          <a:xfrm>
            <a:off x="7930467" y="2224702"/>
            <a:ext cx="3579228" cy="1231106"/>
          </a:xfrm>
          <a:prstGeom prst="rect">
            <a:avLst/>
          </a:prstGeom>
          <a:noFill/>
        </p:spPr>
        <p:txBody>
          <a:bodyPr wrap="square">
            <a:spAutoFit/>
          </a:bodyPr>
          <a:lstStyle/>
          <a:p>
            <a:pPr marL="285750" indent="-285750" algn="just">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Installation of Robots on Farms </a:t>
            </a:r>
          </a:p>
          <a:p>
            <a:pPr marL="285750" indent="-285750" algn="just">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Digitization of the Administrative and Financial-Accounting Department</a:t>
            </a:r>
          </a:p>
          <a:p>
            <a:pPr marL="285750" indent="-285750">
              <a:buClr>
                <a:srgbClr val="017900"/>
              </a:buClr>
              <a:buFont typeface="Wingdings" panose="05000000000000000000" pitchFamily="2" charset="2"/>
              <a:buChar char="ü"/>
            </a:pPr>
            <a:endPar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endParaRPr>
          </a:p>
          <a:p>
            <a:endParaRPr lang="en-US"/>
          </a:p>
        </p:txBody>
      </p:sp>
      <p:sp>
        <p:nvSpPr>
          <p:cNvPr id="10" name="TextBox 9">
            <a:extLst>
              <a:ext uri="{FF2B5EF4-FFF2-40B4-BE49-F238E27FC236}">
                <a16:creationId xmlns:a16="http://schemas.microsoft.com/office/drawing/2014/main" id="{85929D9C-C4A2-9EA7-A912-D1F65D0E5F9D}"/>
              </a:ext>
            </a:extLst>
          </p:cNvPr>
          <p:cNvSpPr txBox="1"/>
          <p:nvPr/>
        </p:nvSpPr>
        <p:spPr>
          <a:xfrm>
            <a:off x="1697448" y="4830665"/>
            <a:ext cx="2463492" cy="1015663"/>
          </a:xfrm>
          <a:prstGeom prst="rect">
            <a:avLst/>
          </a:prstGeom>
          <a:noFill/>
        </p:spPr>
        <p:txBody>
          <a:bodyPr wrap="square">
            <a:spAutoFit/>
          </a:bodyPr>
          <a:lstStyle/>
          <a:p>
            <a:pPr marL="285750" indent="-285750" algn="just">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Production of Liquefied or Compressed Biogas</a:t>
            </a:r>
          </a:p>
          <a:p>
            <a:pPr marL="285750" indent="-285750" algn="just">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Compost Factory</a:t>
            </a:r>
          </a:p>
          <a:p>
            <a:endParaRPr lang="en-US"/>
          </a:p>
        </p:txBody>
      </p:sp>
      <p:sp>
        <p:nvSpPr>
          <p:cNvPr id="11" name="TextBox 10">
            <a:extLst>
              <a:ext uri="{FF2B5EF4-FFF2-40B4-BE49-F238E27FC236}">
                <a16:creationId xmlns:a16="http://schemas.microsoft.com/office/drawing/2014/main" id="{E1540A7E-2CE2-8963-DD8C-679276D98B7F}"/>
              </a:ext>
            </a:extLst>
          </p:cNvPr>
          <p:cNvSpPr txBox="1"/>
          <p:nvPr/>
        </p:nvSpPr>
        <p:spPr>
          <a:xfrm>
            <a:off x="7930466" y="4731697"/>
            <a:ext cx="4113945" cy="1661993"/>
          </a:xfrm>
          <a:prstGeom prst="rect">
            <a:avLst/>
          </a:prstGeom>
          <a:noFill/>
        </p:spPr>
        <p:txBody>
          <a:bodyPr wrap="square">
            <a:spAutoFit/>
          </a:bodyPr>
          <a:lstStyle/>
          <a:p>
            <a:pPr marL="285750" indent="-285750" algn="just">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Solar Panels on Farm Buildings' Roofs </a:t>
            </a:r>
          </a:p>
          <a:p>
            <a:pPr marL="285750" indent="-285750" algn="just">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Photovoltaic Park near the </a:t>
            </a:r>
            <a:r>
              <a:rPr lang="en-GB" sz="1400" err="1">
                <a:solidFill>
                  <a:srgbClr val="6A7D93"/>
                </a:solidFill>
                <a:latin typeface="Open Sans" panose="020B0606030504020204" pitchFamily="34" charset="0"/>
                <a:ea typeface="Open Sans" panose="020B0606030504020204" pitchFamily="34" charset="0"/>
                <a:cs typeface="Open Sans" panose="020B0606030504020204" pitchFamily="34" charset="0"/>
              </a:rPr>
              <a:t>Apold</a:t>
            </a: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 Farm </a:t>
            </a:r>
          </a:p>
          <a:p>
            <a:pPr marL="285750" indent="-285750" algn="just">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Compost Factory </a:t>
            </a:r>
          </a:p>
          <a:p>
            <a:pPr marL="285750" indent="-285750" algn="just">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Utilization of No-tillage Technology </a:t>
            </a:r>
          </a:p>
          <a:p>
            <a:pPr marL="285750" indent="-285750" algn="just">
              <a:buClr>
                <a:srgbClr val="017900"/>
              </a:buClr>
              <a:buFont typeface="Wingdings" panose="05000000000000000000" pitchFamily="2" charset="2"/>
              <a:buChar char="ü"/>
            </a:pPr>
            <a:r>
              <a:rPr lang="en-GB" sz="1400">
                <a:solidFill>
                  <a:srgbClr val="6A7D93"/>
                </a:solidFill>
                <a:latin typeface="Open Sans" panose="020B0606030504020204" pitchFamily="34" charset="0"/>
                <a:ea typeface="Open Sans" panose="020B0606030504020204" pitchFamily="34" charset="0"/>
                <a:cs typeface="Open Sans" panose="020B0606030504020204" pitchFamily="34" charset="0"/>
              </a:rPr>
              <a:t>The reduction of impact on the environment through crop rotation strategy</a:t>
            </a:r>
          </a:p>
          <a:p>
            <a:endParaRPr lang="en-US"/>
          </a:p>
        </p:txBody>
      </p:sp>
    </p:spTree>
    <p:extLst>
      <p:ext uri="{BB962C8B-B14F-4D97-AF65-F5344CB8AC3E}">
        <p14:creationId xmlns:p14="http://schemas.microsoft.com/office/powerpoint/2010/main" val="50040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10" name="TextBox 9">
            <a:extLst>
              <a:ext uri="{FF2B5EF4-FFF2-40B4-BE49-F238E27FC236}">
                <a16:creationId xmlns:a16="http://schemas.microsoft.com/office/drawing/2014/main" id="{9600EDE0-0A3E-F780-3424-6DD1726D18B3}"/>
              </a:ext>
            </a:extLst>
          </p:cNvPr>
          <p:cNvSpPr txBox="1"/>
          <p:nvPr/>
        </p:nvSpPr>
        <p:spPr>
          <a:xfrm>
            <a:off x="1211580" y="420564"/>
            <a:ext cx="452628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C</a:t>
            </a:r>
            <a:r>
              <a:rPr lang="en-GB"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ONTENT</a:t>
            </a:r>
            <a:endPar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Badge 3 outline">
            <a:extLst>
              <a:ext uri="{FF2B5EF4-FFF2-40B4-BE49-F238E27FC236}">
                <a16:creationId xmlns:a16="http://schemas.microsoft.com/office/drawing/2014/main" id="{F88BBDC1-15DE-3E0F-C83D-D2A65912D7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324" y="3293020"/>
            <a:ext cx="914400" cy="914400"/>
          </a:xfrm>
          <a:prstGeom prst="rect">
            <a:avLst/>
          </a:prstGeom>
        </p:spPr>
      </p:pic>
      <p:pic>
        <p:nvPicPr>
          <p:cNvPr id="9" name="Graphic 8" descr="Badge 1 outline">
            <a:extLst>
              <a:ext uri="{FF2B5EF4-FFF2-40B4-BE49-F238E27FC236}">
                <a16:creationId xmlns:a16="http://schemas.microsoft.com/office/drawing/2014/main" id="{FA6F0F2E-CE7E-844A-9996-95BFBD8BE9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6324" y="1603505"/>
            <a:ext cx="914400" cy="914400"/>
          </a:xfrm>
          <a:prstGeom prst="rect">
            <a:avLst/>
          </a:prstGeom>
        </p:spPr>
      </p:pic>
      <p:sp>
        <p:nvSpPr>
          <p:cNvPr id="16" name="TextBox 15">
            <a:extLst>
              <a:ext uri="{FF2B5EF4-FFF2-40B4-BE49-F238E27FC236}">
                <a16:creationId xmlns:a16="http://schemas.microsoft.com/office/drawing/2014/main" id="{610935CF-5319-74AA-9D6C-74EC1A0E6DEE}"/>
              </a:ext>
            </a:extLst>
          </p:cNvPr>
          <p:cNvSpPr txBox="1"/>
          <p:nvPr/>
        </p:nvSpPr>
        <p:spPr>
          <a:xfrm>
            <a:off x="3250724" y="1841764"/>
            <a:ext cx="4508500" cy="369332"/>
          </a:xfrm>
          <a:prstGeom prst="rect">
            <a:avLst/>
          </a:prstGeom>
          <a:noFill/>
        </p:spPr>
        <p:txBody>
          <a:bodyPr wrap="square" rtlCol="0">
            <a:spAutoFit/>
          </a:bodyPr>
          <a:lstStyle/>
          <a:p>
            <a:r>
              <a:rPr lang="en-US" dirty="0">
                <a:solidFill>
                  <a:srgbClr val="3C424F"/>
                </a:solidFill>
                <a:latin typeface="Open Sans" panose="020B0606030504020204" pitchFamily="34" charset="0"/>
                <a:ea typeface="Open Sans" panose="020B0606030504020204" pitchFamily="34" charset="0"/>
                <a:cs typeface="Open Sans" panose="020B0606030504020204" pitchFamily="34" charset="0"/>
              </a:rPr>
              <a:t>ABOUT DN AGRAR &amp; THE MARKET</a:t>
            </a:r>
            <a:endParaRPr lang="ro-RO"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296C7DA1-D4D5-37AB-7926-0557EF371A59}"/>
              </a:ext>
            </a:extLst>
          </p:cNvPr>
          <p:cNvSpPr txBox="1"/>
          <p:nvPr/>
        </p:nvSpPr>
        <p:spPr>
          <a:xfrm>
            <a:off x="3237276" y="3615569"/>
            <a:ext cx="5752278" cy="369332"/>
          </a:xfrm>
          <a:prstGeom prst="rect">
            <a:avLst/>
          </a:prstGeom>
          <a:noFill/>
        </p:spPr>
        <p:txBody>
          <a:bodyPr wrap="square" rtlCol="0">
            <a:spAutoFit/>
          </a:bodyPr>
          <a:lstStyle/>
          <a:p>
            <a:r>
              <a:rPr lang="ro-RO"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a:t>
            </a:r>
            <a:r>
              <a:rPr lang="en-GB" dirty="0">
                <a:solidFill>
                  <a:srgbClr val="3C424F"/>
                </a:solidFill>
                <a:latin typeface="Open Sans" panose="020B0606030504020204" pitchFamily="34" charset="0"/>
                <a:ea typeface="Open Sans" panose="020B0606030504020204" pitchFamily="34" charset="0"/>
                <a:cs typeface="Open Sans" panose="020B0606030504020204" pitchFamily="34" charset="0"/>
              </a:rPr>
              <a:t> PROJECTS &amp; FINANCIAL PROJECTIONS</a:t>
            </a:r>
            <a:endParaRPr lang="ro-RO"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192F5322-0EDC-735A-287C-7F9804B5D0DE}"/>
              </a:ext>
            </a:extLst>
          </p:cNvPr>
          <p:cNvSpPr txBox="1"/>
          <p:nvPr/>
        </p:nvSpPr>
        <p:spPr>
          <a:xfrm>
            <a:off x="3255256" y="4525237"/>
            <a:ext cx="6102626" cy="369332"/>
          </a:xfrm>
          <a:prstGeom prst="rect">
            <a:avLst/>
          </a:prstGeom>
          <a:noFill/>
        </p:spPr>
        <p:txBody>
          <a:bodyPr wrap="square">
            <a:spAutoFit/>
          </a:bodyPr>
          <a:lstStyle/>
          <a:p>
            <a:r>
              <a:rPr lang="ro-RO" sz="18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a:t>
            </a:r>
            <a:r>
              <a:rPr lang="en-GB" sz="1800" dirty="0">
                <a:solidFill>
                  <a:srgbClr val="3C424F"/>
                </a:solidFill>
                <a:latin typeface="Open Sans" panose="020B0606030504020204" pitchFamily="34" charset="0"/>
                <a:ea typeface="Open Sans" panose="020B0606030504020204" pitchFamily="34" charset="0"/>
                <a:cs typeface="Open Sans" panose="020B0606030504020204" pitchFamily="34" charset="0"/>
              </a:rPr>
              <a:t>GRAR BUDGET</a:t>
            </a:r>
            <a:r>
              <a:rPr lang="ro-RO" sz="1800" dirty="0">
                <a:solidFill>
                  <a:srgbClr val="3C424F"/>
                </a:solidFill>
                <a:latin typeface="Open Sans" panose="020B0606030504020204" pitchFamily="34" charset="0"/>
                <a:ea typeface="Open Sans" panose="020B0606030504020204" pitchFamily="34" charset="0"/>
                <a:cs typeface="Open Sans" panose="020B0606030504020204" pitchFamily="34" charset="0"/>
              </a:rPr>
              <a:t> 2024</a:t>
            </a:r>
          </a:p>
        </p:txBody>
      </p:sp>
      <p:pic>
        <p:nvPicPr>
          <p:cNvPr id="17" name="Graphic 16" descr="Badge outline">
            <a:extLst>
              <a:ext uri="{FF2B5EF4-FFF2-40B4-BE49-F238E27FC236}">
                <a16:creationId xmlns:a16="http://schemas.microsoft.com/office/drawing/2014/main" id="{59AD8CA4-19E9-812E-47A9-947736ECF7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6324" y="2432673"/>
            <a:ext cx="914400" cy="914400"/>
          </a:xfrm>
          <a:prstGeom prst="rect">
            <a:avLst/>
          </a:prstGeom>
        </p:spPr>
      </p:pic>
      <p:sp>
        <p:nvSpPr>
          <p:cNvPr id="18" name="TextBox 17">
            <a:extLst>
              <a:ext uri="{FF2B5EF4-FFF2-40B4-BE49-F238E27FC236}">
                <a16:creationId xmlns:a16="http://schemas.microsoft.com/office/drawing/2014/main" id="{4E03ECCF-95BC-E84C-2962-002E7F04C72D}"/>
              </a:ext>
            </a:extLst>
          </p:cNvPr>
          <p:cNvSpPr txBox="1"/>
          <p:nvPr/>
        </p:nvSpPr>
        <p:spPr>
          <a:xfrm>
            <a:off x="3250724" y="2697450"/>
            <a:ext cx="5752278" cy="369332"/>
          </a:xfrm>
          <a:prstGeom prst="rect">
            <a:avLst/>
          </a:prstGeom>
          <a:noFill/>
        </p:spPr>
        <p:txBody>
          <a:bodyPr wrap="square" rtlCol="0">
            <a:spAutoFit/>
          </a:bodyPr>
          <a:lstStyle/>
          <a:p>
            <a:r>
              <a:rPr lang="ro-RO"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a:t>
            </a:r>
            <a:r>
              <a:rPr lang="en-GB" dirty="0">
                <a:solidFill>
                  <a:srgbClr val="3C424F"/>
                </a:solidFill>
                <a:latin typeface="Open Sans" panose="020B0606030504020204" pitchFamily="34" charset="0"/>
                <a:ea typeface="Open Sans" panose="020B0606030504020204" pitchFamily="34" charset="0"/>
                <a:cs typeface="Open Sans" panose="020B0606030504020204" pitchFamily="34" charset="0"/>
              </a:rPr>
              <a:t> RESULTS 2023</a:t>
            </a:r>
            <a:endParaRPr lang="ro-RO"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Graphic 18" descr="Badge 4 outline">
            <a:extLst>
              <a:ext uri="{FF2B5EF4-FFF2-40B4-BE49-F238E27FC236}">
                <a16:creationId xmlns:a16="http://schemas.microsoft.com/office/drawing/2014/main" id="{99912EFE-7DBF-1153-142D-EEE0348DB4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36324" y="4176241"/>
            <a:ext cx="914400" cy="914400"/>
          </a:xfrm>
          <a:prstGeom prst="rect">
            <a:avLst/>
          </a:prstGeom>
        </p:spPr>
      </p:pic>
    </p:spTree>
    <p:extLst>
      <p:ext uri="{BB962C8B-B14F-4D97-AF65-F5344CB8AC3E}">
        <p14:creationId xmlns:p14="http://schemas.microsoft.com/office/powerpoint/2010/main" val="2432925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E8B36529-305D-BA98-A67A-FAA6FAC93D75}"/>
              </a:ext>
            </a:extLst>
          </p:cNvPr>
          <p:cNvSpPr/>
          <p:nvPr/>
        </p:nvSpPr>
        <p:spPr>
          <a:xfrm>
            <a:off x="504314" y="1393544"/>
            <a:ext cx="2162860" cy="2116801"/>
          </a:xfrm>
          <a:prstGeom prst="roundRect">
            <a:avLst/>
          </a:prstGeom>
          <a:solidFill>
            <a:srgbClr val="FAA303"/>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Rectangle: Rounded Corners 15">
            <a:extLst>
              <a:ext uri="{FF2B5EF4-FFF2-40B4-BE49-F238E27FC236}">
                <a16:creationId xmlns:a16="http://schemas.microsoft.com/office/drawing/2014/main" id="{836654D5-9CF5-5CF2-9FD1-BE8E9EA8CE37}"/>
              </a:ext>
            </a:extLst>
          </p:cNvPr>
          <p:cNvSpPr/>
          <p:nvPr/>
        </p:nvSpPr>
        <p:spPr>
          <a:xfrm>
            <a:off x="3311779" y="3317736"/>
            <a:ext cx="2357950" cy="1881718"/>
          </a:xfrm>
          <a:prstGeom prst="roundRect">
            <a:avLst/>
          </a:prstGeom>
          <a:solidFill>
            <a:srgbClr val="017900"/>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20</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055733" y="420564"/>
            <a:ext cx="10298067"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CURRENT PROJECTS AND PERSPECTIVES</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90BB6EA-2D2A-BE61-C3EF-556AFA8BBA23}"/>
              </a:ext>
            </a:extLst>
          </p:cNvPr>
          <p:cNvSpPr txBox="1"/>
          <p:nvPr/>
        </p:nvSpPr>
        <p:spPr>
          <a:xfrm>
            <a:off x="3371561" y="5277539"/>
            <a:ext cx="2162861" cy="769441"/>
          </a:xfrm>
          <a:prstGeom prst="rect">
            <a:avLst/>
          </a:prstGeom>
          <a:noFill/>
        </p:spPr>
        <p:txBody>
          <a:bodyPr wrap="square">
            <a:spAutoFit/>
          </a:bodyPr>
          <a:lstStyle/>
          <a:p>
            <a:pPr algn="just"/>
            <a:r>
              <a:rPr lang="en-GB" sz="1400" b="1">
                <a:solidFill>
                  <a:srgbClr val="017900"/>
                </a:solidFill>
                <a:latin typeface="Open Sans" panose="020B0606030504020204" pitchFamily="34" charset="0"/>
                <a:ea typeface="Open Sans" panose="020B0606030504020204" pitchFamily="34" charset="0"/>
                <a:cs typeface="Open Sans" panose="020B0606030504020204" pitchFamily="34" charset="0"/>
              </a:rPr>
              <a:t>Solar panels</a:t>
            </a:r>
            <a:r>
              <a:rPr lang="ro-RO" sz="1400" b="1">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on the roof of the buildings of the DN AGRAR </a:t>
            </a:r>
            <a:r>
              <a:rPr lang="en-GB" sz="1000" err="1">
                <a:solidFill>
                  <a:srgbClr val="3C424F"/>
                </a:solidFill>
                <a:latin typeface="Open Sans" panose="020B0606030504020204" pitchFamily="34" charset="0"/>
                <a:ea typeface="Open Sans" panose="020B0606030504020204" pitchFamily="34" charset="0"/>
                <a:cs typeface="Open Sans" panose="020B0606030504020204" pitchFamily="34" charset="0"/>
              </a:rPr>
              <a:t>Apold</a:t>
            </a: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 DN AGRAR Cut and </a:t>
            </a:r>
            <a:r>
              <a:rPr lang="en-GB" sz="1000" err="1">
                <a:solidFill>
                  <a:srgbClr val="3C424F"/>
                </a:solidFill>
                <a:latin typeface="Open Sans" panose="020B0606030504020204" pitchFamily="34" charset="0"/>
                <a:ea typeface="Open Sans" panose="020B0606030504020204" pitchFamily="34" charset="0"/>
                <a:cs typeface="Open Sans" panose="020B0606030504020204" pitchFamily="34" charset="0"/>
              </a:rPr>
              <a:t>Lacto</a:t>
            </a: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GB" sz="1000" err="1">
                <a:solidFill>
                  <a:srgbClr val="3C424F"/>
                </a:solidFill>
                <a:latin typeface="Open Sans" panose="020B0606030504020204" pitchFamily="34" charset="0"/>
                <a:ea typeface="Open Sans" panose="020B0606030504020204" pitchFamily="34" charset="0"/>
                <a:cs typeface="Open Sans" panose="020B0606030504020204" pitchFamily="34" charset="0"/>
              </a:rPr>
              <a:t>Agrar</a:t>
            </a: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 farms</a:t>
            </a:r>
            <a:r>
              <a:rPr lang="ro-RO" sz="1000">
                <a:solidFill>
                  <a:srgbClr val="3C424F"/>
                </a:solidFill>
                <a:latin typeface="Open Sans" panose="020B0606030504020204" pitchFamily="34" charset="0"/>
                <a:ea typeface="Open Sans" panose="020B0606030504020204" pitchFamily="34" charset="0"/>
                <a:cs typeface="Open Sans" panose="020B0606030504020204" pitchFamily="34" charset="0"/>
              </a:rPr>
              <a:t>.</a:t>
            </a:r>
            <a:endPar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7BB1E41-7C3B-13E2-7A8C-0C6F208D6CB2}"/>
              </a:ext>
            </a:extLst>
          </p:cNvPr>
          <p:cNvSpPr txBox="1"/>
          <p:nvPr/>
        </p:nvSpPr>
        <p:spPr>
          <a:xfrm>
            <a:off x="2601536" y="1505707"/>
            <a:ext cx="2704401" cy="1138773"/>
          </a:xfrm>
          <a:prstGeom prst="rect">
            <a:avLst/>
          </a:prstGeom>
          <a:noFill/>
        </p:spPr>
        <p:txBody>
          <a:bodyPr wrap="square">
            <a:spAutoFit/>
          </a:bodyPr>
          <a:lstStyle/>
          <a:p>
            <a:pPr algn="ctr"/>
            <a:r>
              <a:rPr lang="en-GB" sz="1400" b="1">
                <a:solidFill>
                  <a:srgbClr val="017900"/>
                </a:solidFill>
                <a:latin typeface="Open Sans" panose="020B0606030504020204" pitchFamily="34" charset="0"/>
                <a:ea typeface="Open Sans" panose="020B0606030504020204" pitchFamily="34" charset="0"/>
                <a:cs typeface="Open Sans" panose="020B0606030504020204" pitchFamily="34" charset="0"/>
              </a:rPr>
              <a:t>Robots for farms</a:t>
            </a:r>
          </a:p>
          <a:p>
            <a:pPr algn="ctr"/>
            <a:endParaRPr lang="en-GB" sz="140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Installation of 2nd robot </a:t>
            </a:r>
          </a:p>
          <a:p>
            <a:pPr algn="ct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for the milking </a:t>
            </a:r>
            <a:r>
              <a:rPr lang="en-GB" sz="1000" err="1">
                <a:solidFill>
                  <a:srgbClr val="3C424F"/>
                </a:solidFill>
                <a:latin typeface="Open Sans" panose="020B0606030504020204" pitchFamily="34" charset="0"/>
                <a:ea typeface="Open Sans" panose="020B0606030504020204" pitchFamily="34" charset="0"/>
                <a:cs typeface="Open Sans" panose="020B0606030504020204" pitchFamily="34" charset="0"/>
              </a:rPr>
              <a:t>parlors</a:t>
            </a: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 of </a:t>
            </a:r>
          </a:p>
          <a:p>
            <a:pPr algn="ct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the DN AGRAR Cut and </a:t>
            </a:r>
          </a:p>
          <a:p>
            <a:pPr algn="ctr"/>
            <a:r>
              <a:rPr lang="en-GB" sz="1000" err="1">
                <a:solidFill>
                  <a:srgbClr val="3C424F"/>
                </a:solidFill>
                <a:latin typeface="Open Sans" panose="020B0606030504020204" pitchFamily="34" charset="0"/>
                <a:ea typeface="Open Sans" panose="020B0606030504020204" pitchFamily="34" charset="0"/>
                <a:cs typeface="Open Sans" panose="020B0606030504020204" pitchFamily="34" charset="0"/>
              </a:rPr>
              <a:t>Lacto</a:t>
            </a: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GB" sz="1000" err="1">
                <a:solidFill>
                  <a:srgbClr val="3C424F"/>
                </a:solidFill>
                <a:latin typeface="Open Sans" panose="020B0606030504020204" pitchFamily="34" charset="0"/>
                <a:ea typeface="Open Sans" panose="020B0606030504020204" pitchFamily="34" charset="0"/>
                <a:cs typeface="Open Sans" panose="020B0606030504020204" pitchFamily="34" charset="0"/>
              </a:rPr>
              <a:t>Agrar</a:t>
            </a: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 farms</a:t>
            </a:r>
            <a:r>
              <a:rPr lang="ro-RO" sz="1000">
                <a:solidFill>
                  <a:srgbClr val="3C424F"/>
                </a:solidFill>
                <a:latin typeface="Open Sans" panose="020B0606030504020204" pitchFamily="34" charset="0"/>
                <a:ea typeface="Open Sans" panose="020B0606030504020204" pitchFamily="34" charset="0"/>
                <a:cs typeface="Open Sans" panose="020B0606030504020204" pitchFamily="34" charset="0"/>
              </a:rPr>
              <a:t>.</a:t>
            </a:r>
            <a:endPar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F43CE425-C753-5B42-2975-EF8038632363}"/>
              </a:ext>
            </a:extLst>
          </p:cNvPr>
          <p:cNvSpPr txBox="1"/>
          <p:nvPr/>
        </p:nvSpPr>
        <p:spPr>
          <a:xfrm>
            <a:off x="304806" y="3649320"/>
            <a:ext cx="2717750" cy="1538883"/>
          </a:xfrm>
          <a:prstGeom prst="rect">
            <a:avLst/>
          </a:prstGeom>
          <a:noFill/>
        </p:spPr>
        <p:txBody>
          <a:bodyPr wrap="square">
            <a:spAutoFit/>
          </a:bodyPr>
          <a:lstStyle/>
          <a:p>
            <a:pPr algn="ctr"/>
            <a:r>
              <a:rPr lang="en-GB" sz="1400" b="1" err="1">
                <a:solidFill>
                  <a:srgbClr val="FAA303"/>
                </a:solidFill>
                <a:latin typeface="Open Sans" panose="020B0606030504020204" pitchFamily="34" charset="0"/>
                <a:ea typeface="Open Sans" panose="020B0606030504020204" pitchFamily="34" charset="0"/>
                <a:cs typeface="Open Sans" panose="020B0606030504020204" pitchFamily="34" charset="0"/>
              </a:rPr>
              <a:t>Straja</a:t>
            </a:r>
            <a:r>
              <a:rPr lang="en-GB" sz="1400" b="1">
                <a:solidFill>
                  <a:srgbClr val="FAA303"/>
                </a:solidFill>
                <a:latin typeface="Open Sans" panose="020B0606030504020204" pitchFamily="34" charset="0"/>
                <a:ea typeface="Open Sans" panose="020B0606030504020204" pitchFamily="34" charset="0"/>
                <a:cs typeface="Open Sans" panose="020B0606030504020204" pitchFamily="34" charset="0"/>
              </a:rPr>
              <a:t> project </a:t>
            </a:r>
            <a:endParaRPr lang="ro-RO" sz="1400" b="1">
              <a:solidFill>
                <a:srgbClr val="FAA303"/>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In the first part of 2024, we will start the construction phase for the first milking parlour, and in September 2024, we expect to start milk production at the </a:t>
            </a:r>
            <a:r>
              <a:rPr lang="en-GB" sz="1000" err="1">
                <a:solidFill>
                  <a:srgbClr val="3C424F"/>
                </a:solidFill>
                <a:latin typeface="Open Sans" panose="020B0606030504020204" pitchFamily="34" charset="0"/>
                <a:ea typeface="Open Sans" panose="020B0606030504020204" pitchFamily="34" charset="0"/>
                <a:cs typeface="Open Sans" panose="020B0606030504020204" pitchFamily="34" charset="0"/>
              </a:rPr>
              <a:t>Straja</a:t>
            </a: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 farm with 600 dairy cows, and gradually increase the number of dairy cows to 900, by the end of 2024</a:t>
            </a:r>
            <a:r>
              <a:rPr lang="ro-RO" sz="1000">
                <a:solidFill>
                  <a:srgbClr val="3C424F"/>
                </a:solidFill>
                <a:latin typeface="Open Sans" panose="020B0606030504020204" pitchFamily="34" charset="0"/>
                <a:ea typeface="Open Sans" panose="020B0606030504020204" pitchFamily="34" charset="0"/>
                <a:cs typeface="Open Sans" panose="020B0606030504020204" pitchFamily="34" charset="0"/>
              </a:rPr>
              <a:t>.</a:t>
            </a:r>
            <a:endPar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D2309B30-ABC8-FDDA-73E1-5B1BF4DF44D2}"/>
              </a:ext>
            </a:extLst>
          </p:cNvPr>
          <p:cNvSpPr txBox="1"/>
          <p:nvPr/>
        </p:nvSpPr>
        <p:spPr>
          <a:xfrm>
            <a:off x="9160719" y="3741354"/>
            <a:ext cx="2692320" cy="1354217"/>
          </a:xfrm>
          <a:prstGeom prst="rect">
            <a:avLst/>
          </a:prstGeom>
          <a:noFill/>
        </p:spPr>
        <p:txBody>
          <a:bodyPr wrap="square">
            <a:spAutoFit/>
          </a:bodyPr>
          <a:lstStyle/>
          <a:p>
            <a:pPr algn="ctr"/>
            <a:r>
              <a:rPr lang="en-GB" sz="1400" b="1">
                <a:solidFill>
                  <a:srgbClr val="017900"/>
                </a:solidFill>
                <a:latin typeface="Open Sans" panose="020B0606030504020204" pitchFamily="34" charset="0"/>
                <a:ea typeface="Open Sans" panose="020B0606030504020204" pitchFamily="34" charset="0"/>
                <a:cs typeface="Open Sans" panose="020B0606030504020204" pitchFamily="34" charset="0"/>
              </a:rPr>
              <a:t>Compost Factory </a:t>
            </a:r>
            <a:r>
              <a:rPr lang="ro-RO" sz="1400" b="1">
                <a:solidFill>
                  <a:srgbClr val="017900"/>
                </a:solidFill>
                <a:latin typeface="Open Sans" panose="020B0606030504020204" pitchFamily="34" charset="0"/>
                <a:ea typeface="Open Sans" panose="020B0606030504020204" pitchFamily="34" charset="0"/>
                <a:cs typeface="Open Sans" panose="020B0606030504020204" pitchFamily="34" charset="0"/>
              </a:rPr>
              <a:t>C</a:t>
            </a:r>
            <a:r>
              <a:rPr lang="en-GB" sz="1400" b="1" err="1">
                <a:solidFill>
                  <a:srgbClr val="017900"/>
                </a:solidFill>
                <a:latin typeface="Open Sans" panose="020B0606030504020204" pitchFamily="34" charset="0"/>
                <a:ea typeface="Open Sans" panose="020B0606030504020204" pitchFamily="34" charset="0"/>
                <a:cs typeface="Open Sans" panose="020B0606030504020204" pitchFamily="34" charset="0"/>
              </a:rPr>
              <a:t>onstruction</a:t>
            </a:r>
            <a:r>
              <a:rPr lang="en-GB" sz="1400" b="1">
                <a:solidFill>
                  <a:srgbClr val="017900"/>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ro-RO" sz="14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In 2023, we completed the first 3 phases of this project, with the completion of the construction of the composting building, where we will place the composting unit</a:t>
            </a:r>
            <a:r>
              <a:rPr lang="ro-RO" sz="1000">
                <a:solidFill>
                  <a:srgbClr val="3C424F"/>
                </a:solidFill>
                <a:latin typeface="Open Sans" panose="020B0606030504020204" pitchFamily="34" charset="0"/>
                <a:ea typeface="Open Sans" panose="020B0606030504020204" pitchFamily="34" charset="0"/>
                <a:cs typeface="Open Sans" panose="020B0606030504020204" pitchFamily="34" charset="0"/>
              </a:rPr>
              <a:t>.</a:t>
            </a:r>
            <a:endPar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34250C17-6D18-9C5E-E3C9-D96D5C04BAB6}"/>
              </a:ext>
            </a:extLst>
          </p:cNvPr>
          <p:cNvPicPr>
            <a:picLocks noChangeAspect="1"/>
          </p:cNvPicPr>
          <p:nvPr/>
        </p:nvPicPr>
        <p:blipFill>
          <a:blip r:embed="rId4"/>
          <a:stretch>
            <a:fillRect/>
          </a:stretch>
        </p:blipFill>
        <p:spPr>
          <a:xfrm>
            <a:off x="3437533" y="3399188"/>
            <a:ext cx="2084988" cy="1728656"/>
          </a:xfrm>
          <a:prstGeom prst="roundRect">
            <a:avLst/>
          </a:prstGeom>
        </p:spPr>
      </p:pic>
      <p:pic>
        <p:nvPicPr>
          <p:cNvPr id="19" name="Picture 18">
            <a:extLst>
              <a:ext uri="{FF2B5EF4-FFF2-40B4-BE49-F238E27FC236}">
                <a16:creationId xmlns:a16="http://schemas.microsoft.com/office/drawing/2014/main" id="{8ABC76EB-B5FB-8467-B974-57672461CBD3}"/>
              </a:ext>
            </a:extLst>
          </p:cNvPr>
          <p:cNvPicPr>
            <a:picLocks noChangeAspect="1"/>
          </p:cNvPicPr>
          <p:nvPr/>
        </p:nvPicPr>
        <p:blipFill>
          <a:blip r:embed="rId5"/>
          <a:stretch>
            <a:fillRect/>
          </a:stretch>
        </p:blipFill>
        <p:spPr>
          <a:xfrm>
            <a:off x="620980" y="1466679"/>
            <a:ext cx="1993754" cy="1932092"/>
          </a:xfrm>
          <a:prstGeom prst="roundRect">
            <a:avLst/>
          </a:prstGeom>
        </p:spPr>
      </p:pic>
      <p:sp>
        <p:nvSpPr>
          <p:cNvPr id="30" name="Rectangle: Rounded Corners 29">
            <a:extLst>
              <a:ext uri="{FF2B5EF4-FFF2-40B4-BE49-F238E27FC236}">
                <a16:creationId xmlns:a16="http://schemas.microsoft.com/office/drawing/2014/main" id="{C868886E-9E76-4FC9-4746-6483BC11F1CA}"/>
              </a:ext>
            </a:extLst>
          </p:cNvPr>
          <p:cNvSpPr/>
          <p:nvPr/>
        </p:nvSpPr>
        <p:spPr>
          <a:xfrm>
            <a:off x="6392160" y="3586763"/>
            <a:ext cx="2704400" cy="1712338"/>
          </a:xfrm>
          <a:prstGeom prst="roundRect">
            <a:avLst/>
          </a:prstGeom>
          <a:solidFill>
            <a:srgbClr val="FAA303"/>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32" name="Picture 31">
            <a:extLst>
              <a:ext uri="{FF2B5EF4-FFF2-40B4-BE49-F238E27FC236}">
                <a16:creationId xmlns:a16="http://schemas.microsoft.com/office/drawing/2014/main" id="{C4023083-1091-3123-495E-02C733430767}"/>
              </a:ext>
            </a:extLst>
          </p:cNvPr>
          <p:cNvPicPr>
            <a:picLocks noChangeAspect="1"/>
          </p:cNvPicPr>
          <p:nvPr/>
        </p:nvPicPr>
        <p:blipFill>
          <a:blip r:embed="rId6"/>
          <a:stretch>
            <a:fillRect/>
          </a:stretch>
        </p:blipFill>
        <p:spPr>
          <a:xfrm>
            <a:off x="6461470" y="3676272"/>
            <a:ext cx="2573495" cy="1518327"/>
          </a:xfrm>
          <a:prstGeom prst="roundRect">
            <a:avLst/>
          </a:prstGeom>
        </p:spPr>
      </p:pic>
      <p:pic>
        <p:nvPicPr>
          <p:cNvPr id="34" name="Picture 33" descr="Logo&#10;&#10;Description automatically generated">
            <a:extLst>
              <a:ext uri="{FF2B5EF4-FFF2-40B4-BE49-F238E27FC236}">
                <a16:creationId xmlns:a16="http://schemas.microsoft.com/office/drawing/2014/main" id="{22E2C16C-2772-7DC8-05F5-C627DC8D1570}"/>
              </a:ext>
            </a:extLst>
          </p:cNvPr>
          <p:cNvPicPr>
            <a:picLocks noChangeAspect="1"/>
          </p:cNvPicPr>
          <p:nvPr/>
        </p:nvPicPr>
        <p:blipFill>
          <a:blip r:embed="rId3"/>
          <a:stretch>
            <a:fillRect/>
          </a:stretch>
        </p:blipFill>
        <p:spPr>
          <a:xfrm>
            <a:off x="8785231" y="3386546"/>
            <a:ext cx="622657" cy="622657"/>
          </a:xfrm>
          <a:prstGeom prst="rect">
            <a:avLst/>
          </a:prstGeom>
        </p:spPr>
      </p:pic>
      <p:sp>
        <p:nvSpPr>
          <p:cNvPr id="39" name="Rectangle: Rounded Corners 38">
            <a:extLst>
              <a:ext uri="{FF2B5EF4-FFF2-40B4-BE49-F238E27FC236}">
                <a16:creationId xmlns:a16="http://schemas.microsoft.com/office/drawing/2014/main" id="{5F3C5A40-8DED-516B-FAC3-760C3613EC8C}"/>
              </a:ext>
            </a:extLst>
          </p:cNvPr>
          <p:cNvSpPr/>
          <p:nvPr/>
        </p:nvSpPr>
        <p:spPr>
          <a:xfrm>
            <a:off x="4849264" y="1112282"/>
            <a:ext cx="2279068" cy="1851004"/>
          </a:xfrm>
          <a:prstGeom prst="roundRect">
            <a:avLst/>
          </a:prstGeom>
          <a:solidFill>
            <a:srgbClr val="FAA303"/>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41" name="Picture 40">
            <a:extLst>
              <a:ext uri="{FF2B5EF4-FFF2-40B4-BE49-F238E27FC236}">
                <a16:creationId xmlns:a16="http://schemas.microsoft.com/office/drawing/2014/main" id="{C2A696D9-EACB-9B44-E516-174E9A3719BC}"/>
              </a:ext>
            </a:extLst>
          </p:cNvPr>
          <p:cNvPicPr>
            <a:picLocks noChangeAspect="1"/>
          </p:cNvPicPr>
          <p:nvPr/>
        </p:nvPicPr>
        <p:blipFill>
          <a:blip r:embed="rId7"/>
          <a:stretch>
            <a:fillRect/>
          </a:stretch>
        </p:blipFill>
        <p:spPr>
          <a:xfrm>
            <a:off x="5010844" y="1178684"/>
            <a:ext cx="1965041" cy="1704434"/>
          </a:xfrm>
          <a:prstGeom prst="roundRect">
            <a:avLst/>
          </a:prstGeom>
        </p:spPr>
      </p:pic>
      <p:pic>
        <p:nvPicPr>
          <p:cNvPr id="42" name="Picture 41" descr="Logo&#10;&#10;Description automatically generated">
            <a:extLst>
              <a:ext uri="{FF2B5EF4-FFF2-40B4-BE49-F238E27FC236}">
                <a16:creationId xmlns:a16="http://schemas.microsoft.com/office/drawing/2014/main" id="{28487BCA-E916-2959-E104-D7B1A70684F2}"/>
              </a:ext>
            </a:extLst>
          </p:cNvPr>
          <p:cNvPicPr>
            <a:picLocks noChangeAspect="1"/>
          </p:cNvPicPr>
          <p:nvPr/>
        </p:nvPicPr>
        <p:blipFill>
          <a:blip r:embed="rId3"/>
          <a:stretch>
            <a:fillRect/>
          </a:stretch>
        </p:blipFill>
        <p:spPr>
          <a:xfrm>
            <a:off x="6680077" y="935442"/>
            <a:ext cx="622657" cy="622657"/>
          </a:xfrm>
          <a:prstGeom prst="rect">
            <a:avLst/>
          </a:prstGeom>
        </p:spPr>
      </p:pic>
      <p:pic>
        <p:nvPicPr>
          <p:cNvPr id="43" name="Picture 42" descr="Logo&#10;&#10;Description automatically generated">
            <a:extLst>
              <a:ext uri="{FF2B5EF4-FFF2-40B4-BE49-F238E27FC236}">
                <a16:creationId xmlns:a16="http://schemas.microsoft.com/office/drawing/2014/main" id="{05D1BB23-AD10-6A9D-5242-7008ED4B96AF}"/>
              </a:ext>
            </a:extLst>
          </p:cNvPr>
          <p:cNvPicPr>
            <a:picLocks noChangeAspect="1"/>
          </p:cNvPicPr>
          <p:nvPr/>
        </p:nvPicPr>
        <p:blipFill>
          <a:blip r:embed="rId3"/>
          <a:stretch>
            <a:fillRect/>
          </a:stretch>
        </p:blipFill>
        <p:spPr>
          <a:xfrm>
            <a:off x="5172826" y="3161268"/>
            <a:ext cx="622657" cy="622657"/>
          </a:xfrm>
          <a:prstGeom prst="rect">
            <a:avLst/>
          </a:prstGeom>
        </p:spPr>
      </p:pic>
      <p:pic>
        <p:nvPicPr>
          <p:cNvPr id="44" name="Picture 43" descr="Logo&#10;&#10;Description automatically generated">
            <a:extLst>
              <a:ext uri="{FF2B5EF4-FFF2-40B4-BE49-F238E27FC236}">
                <a16:creationId xmlns:a16="http://schemas.microsoft.com/office/drawing/2014/main" id="{DB76A8F4-9715-F661-8D85-A442A94604A1}"/>
              </a:ext>
            </a:extLst>
          </p:cNvPr>
          <p:cNvPicPr>
            <a:picLocks noChangeAspect="1"/>
          </p:cNvPicPr>
          <p:nvPr/>
        </p:nvPicPr>
        <p:blipFill>
          <a:blip r:embed="rId3"/>
          <a:stretch>
            <a:fillRect/>
          </a:stretch>
        </p:blipFill>
        <p:spPr>
          <a:xfrm>
            <a:off x="2331770" y="1230555"/>
            <a:ext cx="622657" cy="622657"/>
          </a:xfrm>
          <a:prstGeom prst="rect">
            <a:avLst/>
          </a:prstGeom>
        </p:spPr>
      </p:pic>
      <p:sp>
        <p:nvSpPr>
          <p:cNvPr id="6" name="Rectangle: Rounded Corners 5">
            <a:extLst>
              <a:ext uri="{FF2B5EF4-FFF2-40B4-BE49-F238E27FC236}">
                <a16:creationId xmlns:a16="http://schemas.microsoft.com/office/drawing/2014/main" id="{32BF443F-426B-5ECF-0213-53903EE95510}"/>
              </a:ext>
            </a:extLst>
          </p:cNvPr>
          <p:cNvSpPr/>
          <p:nvPr/>
        </p:nvSpPr>
        <p:spPr>
          <a:xfrm>
            <a:off x="9375982" y="1213288"/>
            <a:ext cx="2392634" cy="1564200"/>
          </a:xfrm>
          <a:prstGeom prst="roundRect">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8096FFA8-1281-BAFE-FAAC-8657AA6DAAE6}"/>
              </a:ext>
            </a:extLst>
          </p:cNvPr>
          <p:cNvSpPr txBox="1"/>
          <p:nvPr/>
        </p:nvSpPr>
        <p:spPr>
          <a:xfrm>
            <a:off x="7406689" y="1206787"/>
            <a:ext cx="2013172" cy="1785104"/>
          </a:xfrm>
          <a:prstGeom prst="rect">
            <a:avLst/>
          </a:prstGeom>
          <a:noFill/>
        </p:spPr>
        <p:txBody>
          <a:bodyPr wrap="square">
            <a:spAutoFit/>
          </a:bodyPr>
          <a:lstStyle/>
          <a:p>
            <a:pPr algn="ctr"/>
            <a:r>
              <a:rPr lang="en-US" sz="1400" b="1">
                <a:solidFill>
                  <a:srgbClr val="017900"/>
                </a:solidFill>
                <a:latin typeface="Open Sans" panose="020B0606030504020204" pitchFamily="34" charset="0"/>
                <a:ea typeface="Open Sans" panose="020B0606030504020204" pitchFamily="34" charset="0"/>
                <a:cs typeface="Open Sans" panose="020B0606030504020204" pitchFamily="34" charset="0"/>
              </a:rPr>
              <a:t>Production of Liquefied</a:t>
            </a:r>
          </a:p>
          <a:p>
            <a:pPr algn="ctr"/>
            <a:r>
              <a:rPr lang="en-US" sz="1400" b="1">
                <a:solidFill>
                  <a:srgbClr val="017900"/>
                </a:solidFill>
                <a:latin typeface="Open Sans" panose="020B0606030504020204" pitchFamily="34" charset="0"/>
                <a:ea typeface="Open Sans" panose="020B0606030504020204" pitchFamily="34" charset="0"/>
                <a:cs typeface="Open Sans" panose="020B0606030504020204" pitchFamily="34" charset="0"/>
              </a:rPr>
              <a:t>or Compressed Biogas</a:t>
            </a:r>
          </a:p>
          <a:p>
            <a:pPr algn="ctr"/>
            <a:endParaRPr lang="ro-RO" sz="14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000">
                <a:solidFill>
                  <a:srgbClr val="3C424F"/>
                </a:solidFill>
                <a:latin typeface="Open Sans" panose="020B0606030504020204" pitchFamily="34" charset="0"/>
                <a:ea typeface="Open Sans" panose="020B0606030504020204" pitchFamily="34" charset="0"/>
                <a:cs typeface="Open Sans" panose="020B0606030504020204" pitchFamily="34" charset="0"/>
              </a:rPr>
              <a:t>By using manure from own farms in biogas production,</a:t>
            </a:r>
          </a:p>
          <a:p>
            <a:pPr algn="ctr"/>
            <a:r>
              <a:rPr lang="en-US" sz="1000">
                <a:solidFill>
                  <a:srgbClr val="3C424F"/>
                </a:solidFill>
                <a:latin typeface="Open Sans" panose="020B0606030504020204" pitchFamily="34" charset="0"/>
                <a:ea typeface="Open Sans" panose="020B0606030504020204" pitchFamily="34" charset="0"/>
                <a:cs typeface="Open Sans" panose="020B0606030504020204" pitchFamily="34" charset="0"/>
              </a:rPr>
              <a:t>DN AGRAR will reduce its carbon emissions by 90%.</a:t>
            </a:r>
            <a:endPar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extLst>
              <a:ext uri="{FF2B5EF4-FFF2-40B4-BE49-F238E27FC236}">
                <a16:creationId xmlns:a16="http://schemas.microsoft.com/office/drawing/2014/main" id="{33782276-4D1C-E58A-C1B1-AFDB8B6D7EEC}"/>
              </a:ext>
            </a:extLst>
          </p:cNvPr>
          <p:cNvPicPr>
            <a:picLocks noChangeAspect="1" noChangeArrowheads="1"/>
          </p:cNvPicPr>
          <p:nvPr/>
        </p:nvPicPr>
        <p:blipFill>
          <a:blip r:embed="rId8">
            <a:alphaModFix amt="85000"/>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63740" y="1347183"/>
            <a:ext cx="2217118" cy="1339030"/>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AAA65591-8520-2593-127E-490F649C1D4F}"/>
              </a:ext>
            </a:extLst>
          </p:cNvPr>
          <p:cNvPicPr>
            <a:picLocks noChangeAspect="1"/>
          </p:cNvPicPr>
          <p:nvPr/>
        </p:nvPicPr>
        <p:blipFill>
          <a:blip r:embed="rId3"/>
          <a:stretch>
            <a:fillRect/>
          </a:stretch>
        </p:blipFill>
        <p:spPr>
          <a:xfrm>
            <a:off x="11332283" y="989281"/>
            <a:ext cx="622657" cy="622657"/>
          </a:xfrm>
          <a:prstGeom prst="rect">
            <a:avLst/>
          </a:prstGeom>
        </p:spPr>
      </p:pic>
    </p:spTree>
    <p:extLst>
      <p:ext uri="{BB962C8B-B14F-4D97-AF65-F5344CB8AC3E}">
        <p14:creationId xmlns:p14="http://schemas.microsoft.com/office/powerpoint/2010/main" val="1174050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21</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055733" y="420564"/>
            <a:ext cx="10298067" cy="461665"/>
          </a:xfrm>
          <a:prstGeom prst="rect">
            <a:avLst/>
          </a:prstGeom>
          <a:noFill/>
        </p:spPr>
        <p:txBody>
          <a:bodyPr wrap="square" rtlCol="0">
            <a:spAutoFit/>
          </a:bodyPr>
          <a:lstStyle/>
          <a:p>
            <a:r>
              <a:rPr lang="en-GB"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CURRENT PROJECTS AND PERSPECTIVES</a:t>
            </a:r>
            <a:endPar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212DA370-C205-7ECA-677C-BB1DF2947D63}"/>
              </a:ext>
            </a:extLst>
          </p:cNvPr>
          <p:cNvPicPr>
            <a:picLocks noChangeAspect="1"/>
          </p:cNvPicPr>
          <p:nvPr/>
        </p:nvPicPr>
        <p:blipFill rotWithShape="1">
          <a:blip r:embed="rId4"/>
          <a:srcRect l="2818" t="11280" r="2388"/>
          <a:stretch/>
        </p:blipFill>
        <p:spPr>
          <a:xfrm>
            <a:off x="992636" y="965369"/>
            <a:ext cx="10346964" cy="5226834"/>
          </a:xfrm>
          <a:prstGeom prst="rect">
            <a:avLst/>
          </a:prstGeom>
        </p:spPr>
      </p:pic>
    </p:spTree>
    <p:extLst>
      <p:ext uri="{BB962C8B-B14F-4D97-AF65-F5344CB8AC3E}">
        <p14:creationId xmlns:p14="http://schemas.microsoft.com/office/powerpoint/2010/main" val="1146784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4DEF37D3-7E1B-B524-1F68-8CD06461C364}"/>
              </a:ext>
            </a:extLst>
          </p:cNvPr>
          <p:cNvSpPr/>
          <p:nvPr/>
        </p:nvSpPr>
        <p:spPr>
          <a:xfrm>
            <a:off x="8850045" y="3420454"/>
            <a:ext cx="3136615" cy="1641445"/>
          </a:xfrm>
          <a:prstGeom prst="roundRect">
            <a:avLst/>
          </a:prstGeom>
          <a:solidFill>
            <a:srgbClr val="017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306D257-48AD-C5D9-7D36-487A85E35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083"/>
          <a:stretch/>
        </p:blipFill>
        <p:spPr bwMode="auto">
          <a:xfrm>
            <a:off x="8908498" y="3518675"/>
            <a:ext cx="3006134" cy="1446927"/>
          </a:xfrm>
          <a:prstGeom prst="round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22</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4"/>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055733" y="420564"/>
            <a:ext cx="10298067"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STRAJA PROJECT</a:t>
            </a:r>
          </a:p>
        </p:txBody>
      </p:sp>
      <p:sp>
        <p:nvSpPr>
          <p:cNvPr id="26" name="TextBox 25">
            <a:extLst>
              <a:ext uri="{FF2B5EF4-FFF2-40B4-BE49-F238E27FC236}">
                <a16:creationId xmlns:a16="http://schemas.microsoft.com/office/drawing/2014/main" id="{E9BB4EE3-11F4-429F-D92A-2D0E33281591}"/>
              </a:ext>
            </a:extLst>
          </p:cNvPr>
          <p:cNvSpPr txBox="1"/>
          <p:nvPr/>
        </p:nvSpPr>
        <p:spPr>
          <a:xfrm>
            <a:off x="9196354" y="3135568"/>
            <a:ext cx="1632880" cy="121444"/>
          </a:xfrm>
          <a:prstGeom prst="rect">
            <a:avLst/>
          </a:prstGeom>
          <a:solidFill>
            <a:schemeClr val="bg1"/>
          </a:solidFill>
        </p:spPr>
        <p:txBody>
          <a:bodyPr wrap="square" rtlCol="0">
            <a:spAutoFit/>
          </a:bodyPr>
          <a:lstStyle/>
          <a:p>
            <a:endParaRPr lang="en-GB"/>
          </a:p>
        </p:txBody>
      </p:sp>
      <p:pic>
        <p:nvPicPr>
          <p:cNvPr id="31" name="Picture 30">
            <a:extLst>
              <a:ext uri="{FF2B5EF4-FFF2-40B4-BE49-F238E27FC236}">
                <a16:creationId xmlns:a16="http://schemas.microsoft.com/office/drawing/2014/main" id="{AC310C10-1AC6-8B15-76E6-2D95F3547F14}"/>
              </a:ext>
            </a:extLst>
          </p:cNvPr>
          <p:cNvPicPr>
            <a:picLocks noChangeAspect="1"/>
          </p:cNvPicPr>
          <p:nvPr/>
        </p:nvPicPr>
        <p:blipFill>
          <a:blip r:embed="rId5"/>
          <a:stretch>
            <a:fillRect/>
          </a:stretch>
        </p:blipFill>
        <p:spPr>
          <a:xfrm>
            <a:off x="8147535" y="1618488"/>
            <a:ext cx="2789742" cy="1946043"/>
          </a:xfrm>
          <a:prstGeom prst="roundRect">
            <a:avLst/>
          </a:prstGeom>
        </p:spPr>
      </p:pic>
      <p:sp>
        <p:nvSpPr>
          <p:cNvPr id="6" name="Rectangle: Rounded Corners 5">
            <a:extLst>
              <a:ext uri="{FF2B5EF4-FFF2-40B4-BE49-F238E27FC236}">
                <a16:creationId xmlns:a16="http://schemas.microsoft.com/office/drawing/2014/main" id="{39078379-E801-4A44-A755-8A1AA4F362FB}"/>
              </a:ext>
            </a:extLst>
          </p:cNvPr>
          <p:cNvSpPr/>
          <p:nvPr/>
        </p:nvSpPr>
        <p:spPr>
          <a:xfrm>
            <a:off x="3955106" y="5440212"/>
            <a:ext cx="1607230" cy="206034"/>
          </a:xfrm>
          <a:prstGeom prst="roundRect">
            <a:avLst>
              <a:gd name="adj" fmla="val 151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Logo&#10;&#10;Description automatically generated">
            <a:extLst>
              <a:ext uri="{FF2B5EF4-FFF2-40B4-BE49-F238E27FC236}">
                <a16:creationId xmlns:a16="http://schemas.microsoft.com/office/drawing/2014/main" id="{7EDDD15D-3423-286C-5644-2511BEBEB973}"/>
              </a:ext>
            </a:extLst>
          </p:cNvPr>
          <p:cNvPicPr>
            <a:picLocks noChangeAspect="1"/>
          </p:cNvPicPr>
          <p:nvPr/>
        </p:nvPicPr>
        <p:blipFill>
          <a:blip r:embed="rId4"/>
          <a:stretch>
            <a:fillRect/>
          </a:stretch>
        </p:blipFill>
        <p:spPr>
          <a:xfrm>
            <a:off x="7987943" y="3042155"/>
            <a:ext cx="578095" cy="578095"/>
          </a:xfrm>
          <a:prstGeom prst="rect">
            <a:avLst/>
          </a:prstGeom>
        </p:spPr>
      </p:pic>
      <p:sp>
        <p:nvSpPr>
          <p:cNvPr id="8" name="TextBox 7">
            <a:extLst>
              <a:ext uri="{FF2B5EF4-FFF2-40B4-BE49-F238E27FC236}">
                <a16:creationId xmlns:a16="http://schemas.microsoft.com/office/drawing/2014/main" id="{534041C0-C882-636F-1226-9FF27355318F}"/>
              </a:ext>
            </a:extLst>
          </p:cNvPr>
          <p:cNvSpPr txBox="1"/>
          <p:nvPr/>
        </p:nvSpPr>
        <p:spPr>
          <a:xfrm>
            <a:off x="972425" y="1872014"/>
            <a:ext cx="9040369" cy="1384995"/>
          </a:xfrm>
          <a:prstGeom prst="rect">
            <a:avLst/>
          </a:prstGeom>
          <a:noFill/>
        </p:spPr>
        <p:txBody>
          <a:bodyPr wrap="square" lIns="91440" tIns="45720" rIns="91440" bIns="45720" anchor="t">
            <a:spAutoFit/>
          </a:bodyPr>
          <a:lstStyle/>
          <a:p>
            <a:pPr algn="just"/>
            <a:r>
              <a:rPr lang="ro-RO" sz="1400" b="1">
                <a:latin typeface="Open Sans" panose="020B0606030504020204" pitchFamily="34" charset="0"/>
                <a:ea typeface="Open Sans" panose="020B0606030504020204" pitchFamily="34" charset="0"/>
                <a:cs typeface="Open Sans" panose="020B0606030504020204" pitchFamily="34" charset="0"/>
              </a:rPr>
              <a:t>Timeline</a:t>
            </a:r>
          </a:p>
          <a:p>
            <a:pPr algn="just"/>
            <a:endParaRPr lang="ro-RO" sz="140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ro-RO" sz="1400" b="1">
                <a:latin typeface="Open Sans" panose="020B0606030504020204" pitchFamily="34" charset="0"/>
                <a:ea typeface="Open Sans" panose="020B0606030504020204" pitchFamily="34" charset="0"/>
                <a:cs typeface="Open Sans" panose="020B0606030504020204" pitchFamily="34" charset="0"/>
              </a:rPr>
              <a:t>2024:</a:t>
            </a:r>
            <a:r>
              <a:rPr lang="ro-RO" sz="1400">
                <a:latin typeface="Open Sans" panose="020B0606030504020204" pitchFamily="34" charset="0"/>
                <a:ea typeface="Open Sans" panose="020B0606030504020204" pitchFamily="34" charset="0"/>
                <a:cs typeface="Open Sans" panose="020B0606030504020204" pitchFamily="34" charset="0"/>
              </a:rPr>
              <a:t> Construction works start, approx. 1</a:t>
            </a:r>
            <a:r>
              <a:rPr lang="en-US" sz="1400">
                <a:latin typeface="Open Sans" panose="020B0606030504020204" pitchFamily="34" charset="0"/>
                <a:ea typeface="Open Sans" panose="020B0606030504020204" pitchFamily="34" charset="0"/>
                <a:cs typeface="Open Sans" panose="020B0606030504020204" pitchFamily="34" charset="0"/>
              </a:rPr>
              <a:t>,</a:t>
            </a:r>
            <a:r>
              <a:rPr lang="ro-RO" sz="1400">
                <a:latin typeface="Open Sans" panose="020B0606030504020204" pitchFamily="34" charset="0"/>
                <a:ea typeface="Open Sans" panose="020B0606030504020204" pitchFamily="34" charset="0"/>
                <a:cs typeface="Open Sans" panose="020B0606030504020204" pitchFamily="34" charset="0"/>
              </a:rPr>
              <a:t>000 cows in</a:t>
            </a:r>
            <a:r>
              <a:rPr lang="en-US" sz="1400">
                <a:latin typeface="Open Sans" panose="020B0606030504020204" pitchFamily="34" charset="0"/>
                <a:ea typeface="Open Sans" panose="020B0606030504020204" pitchFamily="34" charset="0"/>
                <a:cs typeface="Open Sans" panose="020B0606030504020204" pitchFamily="34" charset="0"/>
              </a:rPr>
              <a:t> </a:t>
            </a:r>
            <a:r>
              <a:rPr lang="ro-RO" sz="1400">
                <a:latin typeface="Open Sans" panose="020B0606030504020204" pitchFamily="34" charset="0"/>
                <a:ea typeface="Open Sans" panose="020B0606030504020204" pitchFamily="34" charset="0"/>
                <a:cs typeface="Open Sans" panose="020B0606030504020204" pitchFamily="34" charset="0"/>
              </a:rPr>
              <a:t>production</a:t>
            </a:r>
          </a:p>
          <a:p>
            <a:pPr marL="285750" indent="-285750" algn="just">
              <a:buFont typeface="Arial" panose="020B0604020202020204" pitchFamily="34" charset="0"/>
              <a:buChar char="•"/>
            </a:pPr>
            <a:r>
              <a:rPr lang="ro-RO" sz="1400" b="1">
                <a:latin typeface="Open Sans" panose="020B0606030504020204" pitchFamily="34" charset="0"/>
                <a:ea typeface="Open Sans" panose="020B0606030504020204" pitchFamily="34" charset="0"/>
                <a:cs typeface="Open Sans" panose="020B0606030504020204" pitchFamily="34" charset="0"/>
              </a:rPr>
              <a:t>2025:</a:t>
            </a:r>
            <a:r>
              <a:rPr lang="ro-RO" sz="1400">
                <a:latin typeface="Open Sans" panose="020B0606030504020204" pitchFamily="34" charset="0"/>
                <a:ea typeface="Open Sans" panose="020B0606030504020204" pitchFamily="34" charset="0"/>
                <a:cs typeface="Open Sans" panose="020B0606030504020204" pitchFamily="34" charset="0"/>
              </a:rPr>
              <a:t> Approx. 1</a:t>
            </a:r>
            <a:r>
              <a:rPr lang="en-US" sz="1400">
                <a:latin typeface="Open Sans" panose="020B0606030504020204" pitchFamily="34" charset="0"/>
                <a:ea typeface="Open Sans" panose="020B0606030504020204" pitchFamily="34" charset="0"/>
                <a:cs typeface="Open Sans" panose="020B0606030504020204" pitchFamily="34" charset="0"/>
              </a:rPr>
              <a:t>,</a:t>
            </a:r>
            <a:r>
              <a:rPr lang="ro-RO" sz="1400">
                <a:latin typeface="Open Sans" panose="020B0606030504020204" pitchFamily="34" charset="0"/>
                <a:ea typeface="Open Sans" panose="020B0606030504020204" pitchFamily="34" charset="0"/>
                <a:cs typeface="Open Sans" panose="020B0606030504020204" pitchFamily="34" charset="0"/>
              </a:rPr>
              <a:t>700 cows in production </a:t>
            </a:r>
            <a:r>
              <a:rPr lang="en-US" sz="1400">
                <a:latin typeface="Open Sans" panose="020B0606030504020204" pitchFamily="34" charset="0"/>
                <a:ea typeface="Open Sans" panose="020B0606030504020204" pitchFamily="34" charset="0"/>
                <a:cs typeface="Open Sans" panose="020B0606030504020204" pitchFamily="34" charset="0"/>
              </a:rPr>
              <a:t>&amp;</a:t>
            </a:r>
            <a:r>
              <a:rPr lang="ro-RO" sz="1400">
                <a:latin typeface="Open Sans" panose="020B0606030504020204" pitchFamily="34" charset="0"/>
                <a:ea typeface="Open Sans" panose="020B0606030504020204" pitchFamily="34" charset="0"/>
                <a:cs typeface="Open Sans" panose="020B0606030504020204" pitchFamily="34" charset="0"/>
              </a:rPr>
              <a:t> pregnancy</a:t>
            </a:r>
          </a:p>
          <a:p>
            <a:pPr marL="285750" indent="-285750" algn="just">
              <a:buFont typeface="Arial" panose="020B0604020202020204" pitchFamily="34" charset="0"/>
              <a:buChar char="•"/>
            </a:pPr>
            <a:r>
              <a:rPr lang="ro-RO" sz="1400" b="1">
                <a:latin typeface="Open Sans" panose="020B0606030504020204" pitchFamily="34" charset="0"/>
                <a:ea typeface="Open Sans" panose="020B0606030504020204" pitchFamily="34" charset="0"/>
                <a:cs typeface="Open Sans" panose="020B0606030504020204" pitchFamily="34" charset="0"/>
              </a:rPr>
              <a:t>2026:</a:t>
            </a:r>
            <a:r>
              <a:rPr lang="ro-RO" sz="1400">
                <a:latin typeface="Open Sans" panose="020B0606030504020204" pitchFamily="34" charset="0"/>
                <a:ea typeface="Open Sans" panose="020B0606030504020204" pitchFamily="34" charset="0"/>
                <a:cs typeface="Open Sans" panose="020B0606030504020204" pitchFamily="34" charset="0"/>
              </a:rPr>
              <a:t> Approx. 3</a:t>
            </a:r>
            <a:r>
              <a:rPr lang="en-US" sz="1400">
                <a:latin typeface="Open Sans" panose="020B0606030504020204" pitchFamily="34" charset="0"/>
                <a:ea typeface="Open Sans" panose="020B0606030504020204" pitchFamily="34" charset="0"/>
                <a:cs typeface="Open Sans" panose="020B0606030504020204" pitchFamily="34" charset="0"/>
              </a:rPr>
              <a:t>,</a:t>
            </a:r>
            <a:r>
              <a:rPr lang="ro-RO" sz="1400">
                <a:latin typeface="Open Sans" panose="020B0606030504020204" pitchFamily="34" charset="0"/>
                <a:ea typeface="Open Sans" panose="020B0606030504020204" pitchFamily="34" charset="0"/>
                <a:cs typeface="Open Sans" panose="020B0606030504020204" pitchFamily="34" charset="0"/>
              </a:rPr>
              <a:t>400 cows in</a:t>
            </a:r>
            <a:r>
              <a:rPr lang="en-US" sz="1400">
                <a:latin typeface="Open Sans" panose="020B0606030504020204" pitchFamily="34" charset="0"/>
                <a:ea typeface="Open Sans" panose="020B0606030504020204" pitchFamily="34" charset="0"/>
                <a:cs typeface="Open Sans" panose="020B0606030504020204" pitchFamily="34" charset="0"/>
              </a:rPr>
              <a:t> </a:t>
            </a:r>
            <a:r>
              <a:rPr lang="ro-RO" sz="1400">
                <a:latin typeface="Open Sans" panose="020B0606030504020204" pitchFamily="34" charset="0"/>
                <a:ea typeface="Open Sans" panose="020B0606030504020204" pitchFamily="34" charset="0"/>
                <a:cs typeface="Open Sans" panose="020B0606030504020204" pitchFamily="34" charset="0"/>
              </a:rPr>
              <a:t>production </a:t>
            </a:r>
            <a:r>
              <a:rPr lang="en-US" sz="1400">
                <a:latin typeface="Open Sans" panose="020B0606030504020204" pitchFamily="34" charset="0"/>
                <a:ea typeface="Open Sans" panose="020B0606030504020204" pitchFamily="34" charset="0"/>
                <a:cs typeface="Open Sans" panose="020B0606030504020204" pitchFamily="34" charset="0"/>
              </a:rPr>
              <a:t>&amp;</a:t>
            </a:r>
            <a:r>
              <a:rPr lang="ro-RO" sz="1400">
                <a:latin typeface="Open Sans" panose="020B0606030504020204" pitchFamily="34" charset="0"/>
                <a:ea typeface="Open Sans" panose="020B0606030504020204" pitchFamily="34" charset="0"/>
                <a:cs typeface="Open Sans" panose="020B0606030504020204" pitchFamily="34" charset="0"/>
              </a:rPr>
              <a:t> pregnancy</a:t>
            </a:r>
          </a:p>
          <a:p>
            <a:pPr marL="285750" indent="-285750" algn="just">
              <a:buFont typeface="Arial" panose="020B0604020202020204" pitchFamily="34" charset="0"/>
              <a:buChar char="•"/>
            </a:pPr>
            <a:r>
              <a:rPr lang="ro-RO" sz="1400" b="1">
                <a:latin typeface="Open Sans" panose="020B0606030504020204" pitchFamily="34" charset="0"/>
                <a:ea typeface="Open Sans" panose="020B0606030504020204" pitchFamily="34" charset="0"/>
                <a:cs typeface="Open Sans" panose="020B0606030504020204" pitchFamily="34" charset="0"/>
              </a:rPr>
              <a:t>2027:</a:t>
            </a:r>
            <a:r>
              <a:rPr lang="ro-RO" sz="1400">
                <a:latin typeface="Open Sans" panose="020B0606030504020204" pitchFamily="34" charset="0"/>
                <a:ea typeface="Open Sans" panose="020B0606030504020204" pitchFamily="34" charset="0"/>
                <a:cs typeface="Open Sans" panose="020B0606030504020204" pitchFamily="34" charset="0"/>
              </a:rPr>
              <a:t> Approx. 4</a:t>
            </a:r>
            <a:r>
              <a:rPr lang="en-US" sz="1400">
                <a:latin typeface="Open Sans" panose="020B0606030504020204" pitchFamily="34" charset="0"/>
                <a:ea typeface="Open Sans" panose="020B0606030504020204" pitchFamily="34" charset="0"/>
                <a:cs typeface="Open Sans" panose="020B0606030504020204" pitchFamily="34" charset="0"/>
              </a:rPr>
              <a:t>,</a:t>
            </a:r>
            <a:r>
              <a:rPr lang="ro-RO" sz="1400">
                <a:latin typeface="Open Sans" panose="020B0606030504020204" pitchFamily="34" charset="0"/>
                <a:ea typeface="Open Sans" panose="020B0606030504020204" pitchFamily="34" charset="0"/>
                <a:cs typeface="Open Sans" panose="020B0606030504020204" pitchFamily="34" charset="0"/>
              </a:rPr>
              <a:t>000 cows in</a:t>
            </a:r>
            <a:r>
              <a:rPr lang="en-US" sz="1400">
                <a:latin typeface="Open Sans" panose="020B0606030504020204" pitchFamily="34" charset="0"/>
                <a:ea typeface="Open Sans" panose="020B0606030504020204" pitchFamily="34" charset="0"/>
                <a:cs typeface="Open Sans" panose="020B0606030504020204" pitchFamily="34" charset="0"/>
              </a:rPr>
              <a:t> </a:t>
            </a:r>
            <a:r>
              <a:rPr lang="ro-RO" sz="1400">
                <a:latin typeface="Open Sans" panose="020B0606030504020204" pitchFamily="34" charset="0"/>
                <a:ea typeface="Open Sans" panose="020B0606030504020204" pitchFamily="34" charset="0"/>
                <a:cs typeface="Open Sans" panose="020B0606030504020204" pitchFamily="34" charset="0"/>
              </a:rPr>
              <a:t>production </a:t>
            </a:r>
            <a:r>
              <a:rPr lang="en-US" sz="1400">
                <a:latin typeface="Open Sans" panose="020B0606030504020204" pitchFamily="34" charset="0"/>
                <a:ea typeface="Open Sans" panose="020B0606030504020204" pitchFamily="34" charset="0"/>
                <a:cs typeface="Open Sans" panose="020B0606030504020204" pitchFamily="34" charset="0"/>
              </a:rPr>
              <a:t>&amp;</a:t>
            </a:r>
            <a:r>
              <a:rPr lang="ro-RO" sz="1400">
                <a:latin typeface="Open Sans" panose="020B0606030504020204" pitchFamily="34" charset="0"/>
                <a:ea typeface="Open Sans" panose="020B0606030504020204" pitchFamily="34" charset="0"/>
                <a:cs typeface="Open Sans" panose="020B0606030504020204" pitchFamily="34" charset="0"/>
              </a:rPr>
              <a:t> pregnancy</a:t>
            </a:r>
          </a:p>
        </p:txBody>
      </p:sp>
      <p:sp>
        <p:nvSpPr>
          <p:cNvPr id="10" name="TextBox 9">
            <a:extLst>
              <a:ext uri="{FF2B5EF4-FFF2-40B4-BE49-F238E27FC236}">
                <a16:creationId xmlns:a16="http://schemas.microsoft.com/office/drawing/2014/main" id="{E4CA4B2A-8D57-A941-6FBA-BFC5481B5C52}"/>
              </a:ext>
            </a:extLst>
          </p:cNvPr>
          <p:cNvSpPr txBox="1"/>
          <p:nvPr/>
        </p:nvSpPr>
        <p:spPr>
          <a:xfrm>
            <a:off x="972424" y="1393545"/>
            <a:ext cx="9040369" cy="523220"/>
          </a:xfrm>
          <a:prstGeom prst="rect">
            <a:avLst/>
          </a:prstGeom>
          <a:noFill/>
        </p:spPr>
        <p:txBody>
          <a:bodyPr wrap="square" lIns="91440" tIns="45720" rIns="91440" bIns="45720" anchor="t">
            <a:spAutoFit/>
          </a:bodyPr>
          <a:lstStyle/>
          <a:p>
            <a:pPr algn="just"/>
            <a:r>
              <a:rPr lang="en-US" sz="1400" b="1">
                <a:latin typeface="Open Sans" panose="020B0606030504020204" pitchFamily="34" charset="0"/>
                <a:ea typeface="Open Sans" panose="020B0606030504020204" pitchFamily="34" charset="0"/>
                <a:cs typeface="Open Sans" panose="020B0606030504020204" pitchFamily="34" charset="0"/>
              </a:rPr>
              <a:t>Project planned </a:t>
            </a:r>
            <a:r>
              <a:rPr lang="en-US" sz="1400">
                <a:latin typeface="Open Sans" panose="020B0606030504020204" pitchFamily="34" charset="0"/>
                <a:ea typeface="Open Sans" panose="020B0606030504020204" pitchFamily="34" charset="0"/>
                <a:cs typeface="Open Sans" panose="020B0606030504020204" pitchFamily="34" charset="0"/>
              </a:rPr>
              <a:t>to</a:t>
            </a:r>
            <a:r>
              <a:rPr lang="ro-RO" sz="1400">
                <a:latin typeface="Open Sans" panose="020B0606030504020204" pitchFamily="34" charset="0"/>
                <a:ea typeface="Open Sans" panose="020B0606030504020204" pitchFamily="34" charset="0"/>
                <a:cs typeface="Open Sans" panose="020B0606030504020204" pitchFamily="34" charset="0"/>
              </a:rPr>
              <a:t> be completed in 2027</a:t>
            </a:r>
            <a:endParaRPr lang="en-US" sz="1400">
              <a:latin typeface="Open Sans" panose="020B0606030504020204" pitchFamily="34" charset="0"/>
              <a:ea typeface="Open Sans" panose="020B0606030504020204" pitchFamily="34" charset="0"/>
              <a:cs typeface="Open Sans" panose="020B0606030504020204" pitchFamily="34" charset="0"/>
            </a:endParaRPr>
          </a:p>
          <a:p>
            <a:pPr algn="just"/>
            <a:r>
              <a:rPr lang="en-US" sz="1400" b="1">
                <a:latin typeface="Open Sans" panose="020B0606030504020204" pitchFamily="34" charset="0"/>
                <a:ea typeface="Open Sans" panose="020B0606030504020204" pitchFamily="34" charset="0"/>
                <a:cs typeface="Open Sans" panose="020B0606030504020204" pitchFamily="34" charset="0"/>
              </a:rPr>
              <a:t>Capacity of 5,000 cows (3,</a:t>
            </a:r>
            <a:r>
              <a:rPr lang="ro-RO" sz="1400" b="1">
                <a:latin typeface="Open Sans" panose="020B0606030504020204" pitchFamily="34" charset="0"/>
                <a:ea typeface="Open Sans" panose="020B0606030504020204" pitchFamily="34" charset="0"/>
                <a:cs typeface="Open Sans" panose="020B0606030504020204" pitchFamily="34" charset="0"/>
              </a:rPr>
              <a:t>8</a:t>
            </a:r>
            <a:r>
              <a:rPr lang="en-US" sz="1400" b="1">
                <a:latin typeface="Open Sans" panose="020B0606030504020204" pitchFamily="34" charset="0"/>
                <a:ea typeface="Open Sans" panose="020B0606030504020204" pitchFamily="34" charset="0"/>
                <a:cs typeface="Open Sans" panose="020B0606030504020204" pitchFamily="34" charset="0"/>
              </a:rPr>
              <a:t>00 dairy cows &amp; 1,</a:t>
            </a:r>
            <a:r>
              <a:rPr lang="ro-RO" sz="1400" b="1">
                <a:latin typeface="Open Sans" panose="020B0606030504020204" pitchFamily="34" charset="0"/>
                <a:ea typeface="Open Sans" panose="020B0606030504020204" pitchFamily="34" charset="0"/>
                <a:cs typeface="Open Sans" panose="020B0606030504020204" pitchFamily="34" charset="0"/>
              </a:rPr>
              <a:t>2</a:t>
            </a:r>
            <a:r>
              <a:rPr lang="en-US" sz="1400" b="1">
                <a:latin typeface="Open Sans" panose="020B0606030504020204" pitchFamily="34" charset="0"/>
                <a:ea typeface="Open Sans" panose="020B0606030504020204" pitchFamily="34" charset="0"/>
                <a:cs typeface="Open Sans" panose="020B0606030504020204" pitchFamily="34" charset="0"/>
              </a:rPr>
              <a:t>00 young stock) </a:t>
            </a:r>
            <a:endParaRPr lang="ro-RO" sz="14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E0A07B71-F970-BB27-D3E2-EB6AED75BF10}"/>
              </a:ext>
            </a:extLst>
          </p:cNvPr>
          <p:cNvSpPr txBox="1"/>
          <p:nvPr/>
        </p:nvSpPr>
        <p:spPr>
          <a:xfrm>
            <a:off x="975965" y="3427909"/>
            <a:ext cx="5546679" cy="954107"/>
          </a:xfrm>
          <a:prstGeom prst="rect">
            <a:avLst/>
          </a:prstGeom>
          <a:noFill/>
        </p:spPr>
        <p:txBody>
          <a:bodyPr wrap="square" lIns="91440" tIns="45720" rIns="91440" bIns="45720" anchor="t">
            <a:spAutoFit/>
          </a:bodyPr>
          <a:lstStyle/>
          <a:p>
            <a:pPr algn="just"/>
            <a:endParaRPr lang="en-US" sz="1400" b="1">
              <a:latin typeface="Open Sans" panose="020B0606030504020204" pitchFamily="34" charset="0"/>
              <a:ea typeface="Open Sans" panose="020B0606030504020204" pitchFamily="34" charset="0"/>
              <a:cs typeface="Open Sans" panose="020B0606030504020204" pitchFamily="34" charset="0"/>
            </a:endParaRPr>
          </a:p>
          <a:p>
            <a:pPr algn="just"/>
            <a:r>
              <a:rPr lang="ro-RO" sz="1400" b="1">
                <a:latin typeface="Open Sans" panose="020B0606030504020204" pitchFamily="34" charset="0"/>
                <a:ea typeface="Open Sans" panose="020B0606030504020204" pitchFamily="34" charset="0"/>
                <a:cs typeface="Open Sans" panose="020B0606030504020204" pitchFamily="34" charset="0"/>
              </a:rPr>
              <a:t>Impact</a:t>
            </a:r>
          </a:p>
          <a:p>
            <a:pPr algn="just"/>
            <a:r>
              <a:rPr lang="ro-RO" sz="1400">
                <a:latin typeface="Open Sans" panose="020B0606030504020204" pitchFamily="34" charset="0"/>
                <a:ea typeface="Open Sans" panose="020B0606030504020204" pitchFamily="34" charset="0"/>
                <a:cs typeface="Open Sans" panose="020B0606030504020204" pitchFamily="34" charset="0"/>
              </a:rPr>
              <a:t>Straja Project will </a:t>
            </a:r>
            <a:r>
              <a:rPr lang="en-US" sz="1400">
                <a:latin typeface="Open Sans" panose="020B0606030504020204" pitchFamily="34" charset="0"/>
                <a:ea typeface="Open Sans" panose="020B0606030504020204" pitchFamily="34" charset="0"/>
                <a:cs typeface="Open Sans" panose="020B0606030504020204" pitchFamily="34" charset="0"/>
              </a:rPr>
              <a:t>be an engine to our company’s growth, being estimated to </a:t>
            </a:r>
            <a:r>
              <a:rPr lang="en-US" sz="1400" b="1">
                <a:latin typeface="Open Sans" panose="020B0606030504020204" pitchFamily="34" charset="0"/>
                <a:ea typeface="Open Sans" panose="020B0606030504020204" pitchFamily="34" charset="0"/>
                <a:cs typeface="Open Sans" panose="020B0606030504020204" pitchFamily="34" charset="0"/>
              </a:rPr>
              <a:t>double DN AGRAR’s business </a:t>
            </a:r>
            <a:endParaRPr lang="ro-RO" sz="1400" b="1">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7C2AA7A-8D2B-25C0-424D-92FA337CC8DA}"/>
              </a:ext>
            </a:extLst>
          </p:cNvPr>
          <p:cNvSpPr txBox="1"/>
          <p:nvPr/>
        </p:nvSpPr>
        <p:spPr>
          <a:xfrm>
            <a:off x="990139" y="5006720"/>
            <a:ext cx="5639527" cy="954107"/>
          </a:xfrm>
          <a:prstGeom prst="rect">
            <a:avLst/>
          </a:prstGeom>
          <a:noFill/>
        </p:spPr>
        <p:txBody>
          <a:bodyPr wrap="square" lIns="91440" tIns="45720" rIns="91440" bIns="45720" anchor="t">
            <a:spAutoFit/>
          </a:bodyPr>
          <a:lstStyle/>
          <a:p>
            <a:pPr algn="just"/>
            <a:r>
              <a:rPr lang="en-US" sz="1400" b="1">
                <a:latin typeface="Open Sans" panose="020B0606030504020204" pitchFamily="34" charset="0"/>
                <a:ea typeface="Open Sans" panose="020B0606030504020204" pitchFamily="34" charset="0"/>
                <a:cs typeface="Open Sans" panose="020B0606030504020204" pitchFamily="34" charset="0"/>
              </a:rPr>
              <a:t>Financing</a:t>
            </a:r>
          </a:p>
          <a:p>
            <a:pPr algn="just"/>
            <a:r>
              <a:rPr lang="en-GB" sz="1400">
                <a:latin typeface="Open Sans" panose="020B0606030504020204" pitchFamily="34" charset="0"/>
                <a:ea typeface="Open Sans" panose="020B0606030504020204" pitchFamily="34" charset="0"/>
                <a:cs typeface="Open Sans" panose="020B0606030504020204" pitchFamily="34" charset="0"/>
              </a:rPr>
              <a:t>A credit facility of 9.2 million euros to develop the farm, for equipment and the purchase of animals.</a:t>
            </a:r>
          </a:p>
          <a:p>
            <a:pPr algn="just"/>
            <a:r>
              <a:rPr lang="en-GB" sz="1400">
                <a:latin typeface="Open Sans" panose="020B0606030504020204" pitchFamily="34" charset="0"/>
                <a:ea typeface="Open Sans" panose="020B0606030504020204" pitchFamily="34" charset="0"/>
                <a:cs typeface="Open Sans" panose="020B0606030504020204" pitchFamily="34" charset="0"/>
              </a:rPr>
              <a:t>For this project, DN AGRAR will provide 20.78% by own sources. </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Rounded Corners 12">
            <a:extLst>
              <a:ext uri="{FF2B5EF4-FFF2-40B4-BE49-F238E27FC236}">
                <a16:creationId xmlns:a16="http://schemas.microsoft.com/office/drawing/2014/main" id="{3B487F3F-5A17-80EC-D652-CD102D0326C2}"/>
              </a:ext>
            </a:extLst>
          </p:cNvPr>
          <p:cNvSpPr/>
          <p:nvPr/>
        </p:nvSpPr>
        <p:spPr>
          <a:xfrm>
            <a:off x="972424" y="1237976"/>
            <a:ext cx="6544795" cy="2086110"/>
          </a:xfrm>
          <a:prstGeom prst="roundRect">
            <a:avLst/>
          </a:prstGeom>
          <a:no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Daily calendar outline">
            <a:extLst>
              <a:ext uri="{FF2B5EF4-FFF2-40B4-BE49-F238E27FC236}">
                <a16:creationId xmlns:a16="http://schemas.microsoft.com/office/drawing/2014/main" id="{7BA2C284-793E-C71D-65DE-1CA882F8C2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22644" y="1336454"/>
            <a:ext cx="602512" cy="602512"/>
          </a:xfrm>
          <a:prstGeom prst="rect">
            <a:avLst/>
          </a:prstGeom>
        </p:spPr>
      </p:pic>
      <p:sp>
        <p:nvSpPr>
          <p:cNvPr id="16" name="Rectangle: Rounded Corners 15">
            <a:extLst>
              <a:ext uri="{FF2B5EF4-FFF2-40B4-BE49-F238E27FC236}">
                <a16:creationId xmlns:a16="http://schemas.microsoft.com/office/drawing/2014/main" id="{59B76D58-880D-639C-ABCE-967D4ECA343C}"/>
              </a:ext>
            </a:extLst>
          </p:cNvPr>
          <p:cNvSpPr/>
          <p:nvPr/>
        </p:nvSpPr>
        <p:spPr>
          <a:xfrm>
            <a:off x="975967" y="3530026"/>
            <a:ext cx="6544795" cy="1141859"/>
          </a:xfrm>
          <a:prstGeom prst="roundRect">
            <a:avLst/>
          </a:prstGeom>
          <a:no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Upward trend outline">
            <a:extLst>
              <a:ext uri="{FF2B5EF4-FFF2-40B4-BE49-F238E27FC236}">
                <a16:creationId xmlns:a16="http://schemas.microsoft.com/office/drawing/2014/main" id="{143287A9-BF55-35C1-DF7A-561D0C7AA6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2461" y="3558827"/>
            <a:ext cx="522695" cy="522695"/>
          </a:xfrm>
          <a:prstGeom prst="rect">
            <a:avLst/>
          </a:prstGeom>
        </p:spPr>
      </p:pic>
      <p:sp>
        <p:nvSpPr>
          <p:cNvPr id="19" name="Rectangle: Rounded Corners 18">
            <a:extLst>
              <a:ext uri="{FF2B5EF4-FFF2-40B4-BE49-F238E27FC236}">
                <a16:creationId xmlns:a16="http://schemas.microsoft.com/office/drawing/2014/main" id="{7BF20F6A-717A-1CA7-3850-35B1ED7531EA}"/>
              </a:ext>
            </a:extLst>
          </p:cNvPr>
          <p:cNvSpPr/>
          <p:nvPr/>
        </p:nvSpPr>
        <p:spPr>
          <a:xfrm>
            <a:off x="968875" y="4894540"/>
            <a:ext cx="6544795" cy="1011593"/>
          </a:xfrm>
          <a:prstGeom prst="roundRect">
            <a:avLst/>
          </a:prstGeom>
          <a:no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ank outline">
            <a:extLst>
              <a:ext uri="{FF2B5EF4-FFF2-40B4-BE49-F238E27FC236}">
                <a16:creationId xmlns:a16="http://schemas.microsoft.com/office/drawing/2014/main" id="{9FCFCC9A-85F3-21E0-A68E-543DC16921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29666" y="4920920"/>
            <a:ext cx="649366" cy="649366"/>
          </a:xfrm>
          <a:prstGeom prst="rect">
            <a:avLst/>
          </a:prstGeom>
        </p:spPr>
      </p:pic>
      <p:pic>
        <p:nvPicPr>
          <p:cNvPr id="23" name="Picture 22" descr="Logo&#10;&#10;Description automatically generated">
            <a:extLst>
              <a:ext uri="{FF2B5EF4-FFF2-40B4-BE49-F238E27FC236}">
                <a16:creationId xmlns:a16="http://schemas.microsoft.com/office/drawing/2014/main" id="{7645158C-3B36-97F2-9B85-58609BA069A1}"/>
              </a:ext>
            </a:extLst>
          </p:cNvPr>
          <p:cNvPicPr>
            <a:picLocks noChangeAspect="1"/>
          </p:cNvPicPr>
          <p:nvPr/>
        </p:nvPicPr>
        <p:blipFill>
          <a:blip r:embed="rId4"/>
          <a:stretch>
            <a:fillRect/>
          </a:stretch>
        </p:blipFill>
        <p:spPr>
          <a:xfrm>
            <a:off x="8618805" y="4555531"/>
            <a:ext cx="589510" cy="589510"/>
          </a:xfrm>
          <a:prstGeom prst="rect">
            <a:avLst/>
          </a:prstGeom>
        </p:spPr>
      </p:pic>
    </p:spTree>
    <p:extLst>
      <p:ext uri="{BB962C8B-B14F-4D97-AF65-F5344CB8AC3E}">
        <p14:creationId xmlns:p14="http://schemas.microsoft.com/office/powerpoint/2010/main" val="3756224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23</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cxnSp>
        <p:nvCxnSpPr>
          <p:cNvPr id="36" name="Straight Connector 35">
            <a:extLst>
              <a:ext uri="{FF2B5EF4-FFF2-40B4-BE49-F238E27FC236}">
                <a16:creationId xmlns:a16="http://schemas.microsoft.com/office/drawing/2014/main" id="{7F209B7F-DFA7-A81C-0439-471DBA4CF547}"/>
              </a:ext>
            </a:extLst>
          </p:cNvPr>
          <p:cNvCxnSpPr>
            <a:cxnSpLocks/>
          </p:cNvCxnSpPr>
          <p:nvPr/>
        </p:nvCxnSpPr>
        <p:spPr>
          <a:xfrm>
            <a:off x="1145037" y="877579"/>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D13BA19-EFCF-BDC4-F4C3-8E3D0FEF9286}"/>
              </a:ext>
            </a:extLst>
          </p:cNvPr>
          <p:cNvSpPr txBox="1"/>
          <p:nvPr/>
        </p:nvSpPr>
        <p:spPr>
          <a:xfrm>
            <a:off x="1191258" y="420541"/>
            <a:ext cx="7419342"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DN AGRAR DAIRY FARMS 2027/2028</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9" name="TextBox 12">
            <a:extLst>
              <a:ext uri="{FF2B5EF4-FFF2-40B4-BE49-F238E27FC236}">
                <a16:creationId xmlns:a16="http://schemas.microsoft.com/office/drawing/2014/main" id="{B0C266EF-4DE9-75AE-9111-E7F0B0BA60DD}"/>
              </a:ext>
            </a:extLst>
          </p:cNvPr>
          <p:cNvGraphicFramePr/>
          <p:nvPr/>
        </p:nvGraphicFramePr>
        <p:xfrm>
          <a:off x="1271588" y="1914524"/>
          <a:ext cx="9444037" cy="3046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2915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D49C4F6-B95B-B54D-0E92-6C5F7F3171B4}"/>
              </a:ext>
            </a:extLst>
          </p:cNvPr>
          <p:cNvSpPr/>
          <p:nvPr/>
        </p:nvSpPr>
        <p:spPr>
          <a:xfrm>
            <a:off x="8743071" y="1067165"/>
            <a:ext cx="3332365" cy="1477328"/>
          </a:xfrm>
          <a:prstGeom prst="roundRect">
            <a:avLst/>
          </a:prstGeom>
          <a:solidFill>
            <a:schemeClr val="bg2"/>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4A6BC92-9FF9-4D4A-9F43-15DD4F558BEC}"/>
              </a:ext>
            </a:extLst>
          </p:cNvPr>
          <p:cNvPicPr>
            <a:picLocks noChangeAspect="1"/>
          </p:cNvPicPr>
          <p:nvPr/>
        </p:nvPicPr>
        <p:blipFill>
          <a:blip r:embed="rId2"/>
          <a:stretch>
            <a:fillRect/>
          </a:stretch>
        </p:blipFill>
        <p:spPr>
          <a:xfrm>
            <a:off x="3653730" y="903232"/>
            <a:ext cx="5304315" cy="5373743"/>
          </a:xfrm>
          <a:prstGeom prst="rect">
            <a:avLst/>
          </a:prstGeom>
        </p:spPr>
      </p:pic>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24</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30" name="TextBox 29">
            <a:extLst>
              <a:ext uri="{FF2B5EF4-FFF2-40B4-BE49-F238E27FC236}">
                <a16:creationId xmlns:a16="http://schemas.microsoft.com/office/drawing/2014/main" id="{72CC7480-6027-3DB9-EB15-00CA13818C8D}"/>
              </a:ext>
            </a:extLst>
          </p:cNvPr>
          <p:cNvSpPr txBox="1"/>
          <p:nvPr/>
        </p:nvSpPr>
        <p:spPr>
          <a:xfrm>
            <a:off x="1913480" y="2925630"/>
            <a:ext cx="1997766"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CUT FARM </a:t>
            </a:r>
            <a:endParaRPr lang="en-GB" b="1" dirty="0">
              <a:solidFill>
                <a:srgbClr val="FAA303"/>
              </a:solidFill>
            </a:endParaRPr>
          </a:p>
        </p:txBody>
      </p:sp>
      <p:sp>
        <p:nvSpPr>
          <p:cNvPr id="31" name="TextBox 30">
            <a:extLst>
              <a:ext uri="{FF2B5EF4-FFF2-40B4-BE49-F238E27FC236}">
                <a16:creationId xmlns:a16="http://schemas.microsoft.com/office/drawing/2014/main" id="{4A8832FF-BC1A-E352-6A62-900B87CC6FB4}"/>
              </a:ext>
            </a:extLst>
          </p:cNvPr>
          <p:cNvSpPr txBox="1"/>
          <p:nvPr/>
        </p:nvSpPr>
        <p:spPr>
          <a:xfrm>
            <a:off x="1984019" y="3313729"/>
            <a:ext cx="2900292"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2</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100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dairy cattle</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50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300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cxnSp>
        <p:nvCxnSpPr>
          <p:cNvPr id="36" name="Straight Connector 35">
            <a:extLst>
              <a:ext uri="{FF2B5EF4-FFF2-40B4-BE49-F238E27FC236}">
                <a16:creationId xmlns:a16="http://schemas.microsoft.com/office/drawing/2014/main" id="{7F209B7F-DFA7-A81C-0439-471DBA4CF547}"/>
              </a:ext>
            </a:extLst>
          </p:cNvPr>
          <p:cNvCxnSpPr>
            <a:cxnSpLocks/>
          </p:cNvCxnSpPr>
          <p:nvPr/>
        </p:nvCxnSpPr>
        <p:spPr>
          <a:xfrm>
            <a:off x="1145037" y="877579"/>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D13BA19-EFCF-BDC4-F4C3-8E3D0FEF9286}"/>
              </a:ext>
            </a:extLst>
          </p:cNvPr>
          <p:cNvSpPr txBox="1"/>
          <p:nvPr/>
        </p:nvSpPr>
        <p:spPr>
          <a:xfrm>
            <a:off x="1191258" y="420541"/>
            <a:ext cx="4526280" cy="461665"/>
          </a:xfrm>
          <a:prstGeom prst="rect">
            <a:avLst/>
          </a:prstGeom>
          <a:noFill/>
        </p:spPr>
        <p:txBody>
          <a:bodyPr wrap="square" rtlCol="0">
            <a:spAutoFit/>
          </a:bodyPr>
          <a:lstStyle/>
          <a:p>
            <a:r>
              <a:rPr lang="en-GB"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FARMS 2027/2028</a:t>
            </a:r>
            <a:endPar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82B01D6D-3B75-F156-BA52-395FA185C0B8}"/>
              </a:ext>
            </a:extLst>
          </p:cNvPr>
          <p:cNvSpPr txBox="1"/>
          <p:nvPr/>
        </p:nvSpPr>
        <p:spPr>
          <a:xfrm>
            <a:off x="8016740" y="2723934"/>
            <a:ext cx="2608880"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APOLD FARM </a:t>
            </a:r>
            <a:endParaRPr lang="en-GB" b="1" dirty="0">
              <a:solidFill>
                <a:srgbClr val="FAA303"/>
              </a:solidFill>
            </a:endParaRPr>
          </a:p>
        </p:txBody>
      </p:sp>
      <p:sp>
        <p:nvSpPr>
          <p:cNvPr id="39" name="TextBox 38">
            <a:extLst>
              <a:ext uri="{FF2B5EF4-FFF2-40B4-BE49-F238E27FC236}">
                <a16:creationId xmlns:a16="http://schemas.microsoft.com/office/drawing/2014/main" id="{26E858CD-216E-B367-BB3B-3D54B65770D2}"/>
              </a:ext>
            </a:extLst>
          </p:cNvPr>
          <p:cNvSpPr txBox="1"/>
          <p:nvPr/>
        </p:nvSpPr>
        <p:spPr>
          <a:xfrm>
            <a:off x="8002602" y="3036730"/>
            <a:ext cx="2955281" cy="1477328"/>
          </a:xfrm>
          <a:prstGeom prst="rect">
            <a:avLst/>
          </a:prstGeom>
          <a:noFill/>
        </p:spPr>
        <p:txBody>
          <a:bodyPr wrap="square" rtlCol="0">
            <a:spAutoFit/>
          </a:bodyPr>
          <a:lstStyle/>
          <a:p>
            <a:pPr marL="285750" indent="-285750">
              <a:buFont typeface="Arial" panose="020B0604020202020204" pitchFamily="34" charset="0"/>
              <a:buChar char="•"/>
            </a:pP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Over</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4</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8</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dairy</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cattle</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young</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stock</a:t>
            </a:r>
            <a:endPar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100,000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400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
        <p:nvSpPr>
          <p:cNvPr id="40" name="TextBox 39">
            <a:extLst>
              <a:ext uri="{FF2B5EF4-FFF2-40B4-BE49-F238E27FC236}">
                <a16:creationId xmlns:a16="http://schemas.microsoft.com/office/drawing/2014/main" id="{B0DFCCBF-BF91-34E8-B9CA-68C6A4DB84FC}"/>
              </a:ext>
            </a:extLst>
          </p:cNvPr>
          <p:cNvSpPr txBox="1"/>
          <p:nvPr/>
        </p:nvSpPr>
        <p:spPr>
          <a:xfrm>
            <a:off x="971276" y="4466003"/>
            <a:ext cx="2599042" cy="369332"/>
          </a:xfrm>
          <a:prstGeom prst="rect">
            <a:avLst/>
          </a:prstGeom>
          <a:noFill/>
        </p:spPr>
        <p:txBody>
          <a:bodyPr wrap="square">
            <a:spAutoFit/>
          </a:bodyPr>
          <a:lstStyle/>
          <a:p>
            <a:r>
              <a:rPr lang="ro-RO" b="1">
                <a:solidFill>
                  <a:srgbClr val="FAA303"/>
                </a:solidFill>
                <a:latin typeface="Open Sans" panose="020B0606030504020204" pitchFamily="34" charset="0"/>
                <a:ea typeface="Open Sans" panose="020B0606030504020204" pitchFamily="34" charset="0"/>
                <a:cs typeface="Open Sans" panose="020B0606030504020204" pitchFamily="34" charset="0"/>
              </a:rPr>
              <a:t>LACTO AGRAR FARM</a:t>
            </a:r>
            <a:endParaRPr lang="en-GB" b="1">
              <a:solidFill>
                <a:srgbClr val="FAA303"/>
              </a:solidFill>
            </a:endParaRPr>
          </a:p>
        </p:txBody>
      </p:sp>
      <p:sp>
        <p:nvSpPr>
          <p:cNvPr id="41" name="TextBox 40">
            <a:extLst>
              <a:ext uri="{FF2B5EF4-FFF2-40B4-BE49-F238E27FC236}">
                <a16:creationId xmlns:a16="http://schemas.microsoft.com/office/drawing/2014/main" id="{A88EBAE4-F161-20A8-2494-379708803898}"/>
              </a:ext>
            </a:extLst>
          </p:cNvPr>
          <p:cNvSpPr txBox="1"/>
          <p:nvPr/>
        </p:nvSpPr>
        <p:spPr>
          <a:xfrm>
            <a:off x="971276" y="4880804"/>
            <a:ext cx="3301299"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4,000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dairy cattle + young stock</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63,000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liters/day</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350 </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cows milked/hour</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endParaRPr lang="en-GB" b="1"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pic>
        <p:nvPicPr>
          <p:cNvPr id="42" name="Picture 41" descr="Logo&#10;&#10;Description automatically generated">
            <a:extLst>
              <a:ext uri="{FF2B5EF4-FFF2-40B4-BE49-F238E27FC236}">
                <a16:creationId xmlns:a16="http://schemas.microsoft.com/office/drawing/2014/main" id="{FC50C827-3979-4C23-D402-2DF762ED680A}"/>
              </a:ext>
            </a:extLst>
          </p:cNvPr>
          <p:cNvPicPr>
            <a:picLocks noChangeAspect="1"/>
          </p:cNvPicPr>
          <p:nvPr/>
        </p:nvPicPr>
        <p:blipFill>
          <a:blip r:embed="rId3"/>
          <a:stretch>
            <a:fillRect/>
          </a:stretch>
        </p:blipFill>
        <p:spPr>
          <a:xfrm>
            <a:off x="1600983" y="2932628"/>
            <a:ext cx="326422" cy="326422"/>
          </a:xfrm>
          <a:prstGeom prst="rect">
            <a:avLst/>
          </a:prstGeom>
        </p:spPr>
      </p:pic>
      <p:pic>
        <p:nvPicPr>
          <p:cNvPr id="43" name="Picture 42" descr="Logo&#10;&#10;Description automatically generated">
            <a:extLst>
              <a:ext uri="{FF2B5EF4-FFF2-40B4-BE49-F238E27FC236}">
                <a16:creationId xmlns:a16="http://schemas.microsoft.com/office/drawing/2014/main" id="{AA9E85B9-CD8E-D45D-DFD9-E4C96EC8E3B9}"/>
              </a:ext>
            </a:extLst>
          </p:cNvPr>
          <p:cNvPicPr>
            <a:picLocks noChangeAspect="1"/>
          </p:cNvPicPr>
          <p:nvPr/>
        </p:nvPicPr>
        <p:blipFill>
          <a:blip r:embed="rId3"/>
          <a:stretch>
            <a:fillRect/>
          </a:stretch>
        </p:blipFill>
        <p:spPr>
          <a:xfrm>
            <a:off x="598794" y="4469618"/>
            <a:ext cx="326422" cy="326422"/>
          </a:xfrm>
          <a:prstGeom prst="rect">
            <a:avLst/>
          </a:prstGeom>
        </p:spPr>
      </p:pic>
      <p:pic>
        <p:nvPicPr>
          <p:cNvPr id="45" name="Picture 44" descr="Logo&#10;&#10;Description automatically generated">
            <a:extLst>
              <a:ext uri="{FF2B5EF4-FFF2-40B4-BE49-F238E27FC236}">
                <a16:creationId xmlns:a16="http://schemas.microsoft.com/office/drawing/2014/main" id="{3AFAC50C-1F3B-E208-F928-9E20DA8C7E52}"/>
              </a:ext>
            </a:extLst>
          </p:cNvPr>
          <p:cNvPicPr>
            <a:picLocks noChangeAspect="1"/>
          </p:cNvPicPr>
          <p:nvPr/>
        </p:nvPicPr>
        <p:blipFill>
          <a:blip r:embed="rId3"/>
          <a:stretch>
            <a:fillRect/>
          </a:stretch>
        </p:blipFill>
        <p:spPr>
          <a:xfrm>
            <a:off x="7690318" y="2753602"/>
            <a:ext cx="326422" cy="326422"/>
          </a:xfrm>
          <a:prstGeom prst="rect">
            <a:avLst/>
          </a:prstGeom>
        </p:spPr>
      </p:pic>
      <p:sp>
        <p:nvSpPr>
          <p:cNvPr id="46" name="TextBox 45">
            <a:extLst>
              <a:ext uri="{FF2B5EF4-FFF2-40B4-BE49-F238E27FC236}">
                <a16:creationId xmlns:a16="http://schemas.microsoft.com/office/drawing/2014/main" id="{0FEFF14E-4891-B8ED-B01F-1E206CF5B248}"/>
              </a:ext>
            </a:extLst>
          </p:cNvPr>
          <p:cNvSpPr txBox="1"/>
          <p:nvPr/>
        </p:nvSpPr>
        <p:spPr>
          <a:xfrm>
            <a:off x="8562600" y="4433294"/>
            <a:ext cx="2599042" cy="369332"/>
          </a:xfrm>
          <a:prstGeom prst="rect">
            <a:avLst/>
          </a:prstGeom>
          <a:noFill/>
        </p:spPr>
        <p:txBody>
          <a:bodyPr wrap="square">
            <a:spAutoFit/>
          </a:bodyPr>
          <a:lstStyle/>
          <a:p>
            <a:r>
              <a:rPr lang="ro-RO" b="1">
                <a:solidFill>
                  <a:srgbClr val="FAA303"/>
                </a:solidFill>
                <a:latin typeface="Open Sans" panose="020B0606030504020204" pitchFamily="34" charset="0"/>
                <a:ea typeface="Open Sans" panose="020B0606030504020204" pitchFamily="34" charset="0"/>
                <a:cs typeface="Open Sans" panose="020B0606030504020204" pitchFamily="34" charset="0"/>
              </a:rPr>
              <a:t>PRODLACT FARM</a:t>
            </a:r>
            <a:endParaRPr lang="en-GB" b="1">
              <a:solidFill>
                <a:srgbClr val="FAA303"/>
              </a:solidFill>
            </a:endParaRPr>
          </a:p>
        </p:txBody>
      </p:sp>
      <p:pic>
        <p:nvPicPr>
          <p:cNvPr id="47" name="Picture 46" descr="Logo&#10;&#10;Description automatically generated">
            <a:extLst>
              <a:ext uri="{FF2B5EF4-FFF2-40B4-BE49-F238E27FC236}">
                <a16:creationId xmlns:a16="http://schemas.microsoft.com/office/drawing/2014/main" id="{FF59F62F-CB97-EBB6-8E19-8A5A1D51ED1E}"/>
              </a:ext>
            </a:extLst>
          </p:cNvPr>
          <p:cNvPicPr>
            <a:picLocks noChangeAspect="1"/>
          </p:cNvPicPr>
          <p:nvPr/>
        </p:nvPicPr>
        <p:blipFill>
          <a:blip r:embed="rId3"/>
          <a:stretch>
            <a:fillRect/>
          </a:stretch>
        </p:blipFill>
        <p:spPr>
          <a:xfrm>
            <a:off x="8279626" y="4410523"/>
            <a:ext cx="326422" cy="326422"/>
          </a:xfrm>
          <a:prstGeom prst="rect">
            <a:avLst/>
          </a:prstGeom>
        </p:spPr>
      </p:pic>
      <p:sp>
        <p:nvSpPr>
          <p:cNvPr id="48" name="TextBox 47">
            <a:extLst>
              <a:ext uri="{FF2B5EF4-FFF2-40B4-BE49-F238E27FC236}">
                <a16:creationId xmlns:a16="http://schemas.microsoft.com/office/drawing/2014/main" id="{1BD89CF9-8456-3B3F-879A-B7CFB2E56DDC}"/>
              </a:ext>
            </a:extLst>
          </p:cNvPr>
          <p:cNvSpPr txBox="1"/>
          <p:nvPr/>
        </p:nvSpPr>
        <p:spPr>
          <a:xfrm>
            <a:off x="8606048" y="4792176"/>
            <a:ext cx="3301300" cy="1200329"/>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Over 3,300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young stock animals</a:t>
            </a:r>
          </a:p>
          <a:p>
            <a:pPr marL="285750" indent="-285750" algn="just">
              <a:buFont typeface="Arial" panose="020B0604020202020204" pitchFamily="34" charset="0"/>
              <a:buChar char="•"/>
            </a:pP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Raising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young cattle </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for</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Apold and Cut farms </a:t>
            </a:r>
            <a:endParaRPr lang="ro-RO" b="1" dirty="0">
              <a:solidFill>
                <a:srgbClr val="017900"/>
              </a:solidFill>
            </a:endParaRPr>
          </a:p>
        </p:txBody>
      </p:sp>
      <p:pic>
        <p:nvPicPr>
          <p:cNvPr id="2" name="Picture 1" descr="Logo&#10;&#10;Description automatically generated">
            <a:extLst>
              <a:ext uri="{FF2B5EF4-FFF2-40B4-BE49-F238E27FC236}">
                <a16:creationId xmlns:a16="http://schemas.microsoft.com/office/drawing/2014/main" id="{4C206761-4EED-466D-5DFD-34E8777BD12D}"/>
              </a:ext>
            </a:extLst>
          </p:cNvPr>
          <p:cNvPicPr>
            <a:picLocks noChangeAspect="1"/>
          </p:cNvPicPr>
          <p:nvPr/>
        </p:nvPicPr>
        <p:blipFill>
          <a:blip r:embed="rId3"/>
          <a:stretch>
            <a:fillRect/>
          </a:stretch>
        </p:blipFill>
        <p:spPr>
          <a:xfrm>
            <a:off x="971276" y="1141992"/>
            <a:ext cx="326422" cy="326422"/>
          </a:xfrm>
          <a:prstGeom prst="rect">
            <a:avLst/>
          </a:prstGeom>
        </p:spPr>
      </p:pic>
      <p:sp>
        <p:nvSpPr>
          <p:cNvPr id="3" name="TextBox 2">
            <a:extLst>
              <a:ext uri="{FF2B5EF4-FFF2-40B4-BE49-F238E27FC236}">
                <a16:creationId xmlns:a16="http://schemas.microsoft.com/office/drawing/2014/main" id="{1BB3436D-0115-8843-7A85-96A227DA91C7}"/>
              </a:ext>
            </a:extLst>
          </p:cNvPr>
          <p:cNvSpPr txBox="1"/>
          <p:nvPr/>
        </p:nvSpPr>
        <p:spPr>
          <a:xfrm>
            <a:off x="878511" y="1497762"/>
            <a:ext cx="2900292"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3,800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dairy</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cattle</a:t>
            </a:r>
            <a:endPar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1,200</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young</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stock</a:t>
            </a:r>
            <a:endPar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100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600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
        <p:nvSpPr>
          <p:cNvPr id="6" name="TextBox 5">
            <a:extLst>
              <a:ext uri="{FF2B5EF4-FFF2-40B4-BE49-F238E27FC236}">
                <a16:creationId xmlns:a16="http://schemas.microsoft.com/office/drawing/2014/main" id="{A5307120-66ED-2E58-C261-3ED938D94752}"/>
              </a:ext>
            </a:extLst>
          </p:cNvPr>
          <p:cNvSpPr txBox="1"/>
          <p:nvPr/>
        </p:nvSpPr>
        <p:spPr>
          <a:xfrm>
            <a:off x="1250448" y="1129723"/>
            <a:ext cx="1997766"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STRAJA FARM </a:t>
            </a:r>
            <a:endParaRPr lang="en-GB" b="1" dirty="0">
              <a:solidFill>
                <a:srgbClr val="FAA303"/>
              </a:solidFill>
            </a:endParaRPr>
          </a:p>
        </p:txBody>
      </p:sp>
      <p:sp>
        <p:nvSpPr>
          <p:cNvPr id="9" name="TextBox 8">
            <a:extLst>
              <a:ext uri="{FF2B5EF4-FFF2-40B4-BE49-F238E27FC236}">
                <a16:creationId xmlns:a16="http://schemas.microsoft.com/office/drawing/2014/main" id="{53B334EF-3640-569B-3893-1EB15BBA2990}"/>
              </a:ext>
            </a:extLst>
          </p:cNvPr>
          <p:cNvSpPr txBox="1"/>
          <p:nvPr/>
        </p:nvSpPr>
        <p:spPr>
          <a:xfrm>
            <a:off x="9286875" y="1155699"/>
            <a:ext cx="2066925" cy="369332"/>
          </a:xfrm>
          <a:prstGeom prst="rect">
            <a:avLst/>
          </a:prstGeom>
          <a:noFill/>
        </p:spPr>
        <p:txBody>
          <a:bodyPr wrap="square" rtlCol="0">
            <a:spAutoFit/>
          </a:bodyPr>
          <a:lstStyle/>
          <a:p>
            <a:r>
              <a:rPr lang="en-US" b="1" dirty="0">
                <a:solidFill>
                  <a:srgbClr val="FAA303"/>
                </a:solidFill>
              </a:rPr>
              <a:t>Acquisition</a:t>
            </a:r>
            <a:r>
              <a:rPr lang="en-RO" dirty="0">
                <a:solidFill>
                  <a:srgbClr val="FAA303"/>
                </a:solidFill>
              </a:rPr>
              <a:t> FARM</a:t>
            </a:r>
          </a:p>
        </p:txBody>
      </p:sp>
      <p:pic>
        <p:nvPicPr>
          <p:cNvPr id="10" name="Picture 9" descr="Logo&#10;&#10;Description automatically generated">
            <a:extLst>
              <a:ext uri="{FF2B5EF4-FFF2-40B4-BE49-F238E27FC236}">
                <a16:creationId xmlns:a16="http://schemas.microsoft.com/office/drawing/2014/main" id="{56B2A388-F00A-9BA5-5818-C5AA310A4BC6}"/>
              </a:ext>
            </a:extLst>
          </p:cNvPr>
          <p:cNvPicPr>
            <a:picLocks noChangeAspect="1"/>
          </p:cNvPicPr>
          <p:nvPr/>
        </p:nvPicPr>
        <p:blipFill>
          <a:blip r:embed="rId3"/>
          <a:stretch>
            <a:fillRect/>
          </a:stretch>
        </p:blipFill>
        <p:spPr>
          <a:xfrm>
            <a:off x="8960453" y="1134935"/>
            <a:ext cx="326422" cy="326422"/>
          </a:xfrm>
          <a:prstGeom prst="rect">
            <a:avLst/>
          </a:prstGeom>
        </p:spPr>
      </p:pic>
      <p:sp>
        <p:nvSpPr>
          <p:cNvPr id="11" name="TextBox 10">
            <a:extLst>
              <a:ext uri="{FF2B5EF4-FFF2-40B4-BE49-F238E27FC236}">
                <a16:creationId xmlns:a16="http://schemas.microsoft.com/office/drawing/2014/main" id="{3FF91638-DFD5-9841-7917-0B7036E82356}"/>
              </a:ext>
            </a:extLst>
          </p:cNvPr>
          <p:cNvSpPr txBox="1"/>
          <p:nvPr/>
        </p:nvSpPr>
        <p:spPr>
          <a:xfrm>
            <a:off x="8870190" y="1516483"/>
            <a:ext cx="3251271"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dairy cattle</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ro-RO" dirty="0" err="1">
                <a:solidFill>
                  <a:srgbClr val="017900"/>
                </a:solidFill>
                <a:latin typeface="Open Sans" panose="020B0606030504020204" pitchFamily="34" charset="0"/>
                <a:ea typeface="Open Sans" panose="020B0606030504020204" pitchFamily="34" charset="0"/>
                <a:cs typeface="Open Sans" panose="020B0606030504020204" pitchFamily="34" charset="0"/>
              </a:rPr>
              <a:t>liters</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Tree>
    <p:extLst>
      <p:ext uri="{BB962C8B-B14F-4D97-AF65-F5344CB8AC3E}">
        <p14:creationId xmlns:p14="http://schemas.microsoft.com/office/powerpoint/2010/main" val="525250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25</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79" y="420564"/>
            <a:ext cx="10608945" cy="461665"/>
          </a:xfrm>
          <a:prstGeom prst="rect">
            <a:avLst/>
          </a:prstGeom>
          <a:noFill/>
        </p:spPr>
        <p:txBody>
          <a:bodyPr wrap="square" rtlCol="0">
            <a:spAutoFit/>
          </a:bodyPr>
          <a:lstStyle/>
          <a:p>
            <a:r>
              <a:rPr lang="it-IT" sz="2400">
                <a:solidFill>
                  <a:srgbClr val="3C424F"/>
                </a:solidFill>
                <a:latin typeface="Open Sans" panose="020B0606030504020204" pitchFamily="34" charset="0"/>
                <a:ea typeface="Open Sans" panose="020B0606030504020204" pitchFamily="34" charset="0"/>
                <a:cs typeface="Open Sans" panose="020B0606030504020204" pitchFamily="34" charset="0"/>
              </a:rPr>
              <a:t>WORKING SCENARI</a:t>
            </a:r>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OS until 2027</a:t>
            </a:r>
          </a:p>
        </p:txBody>
      </p:sp>
      <p:sp>
        <p:nvSpPr>
          <p:cNvPr id="11" name="TextBox 10">
            <a:extLst>
              <a:ext uri="{FF2B5EF4-FFF2-40B4-BE49-F238E27FC236}">
                <a16:creationId xmlns:a16="http://schemas.microsoft.com/office/drawing/2014/main" id="{5CAB51F5-2BD2-542A-2081-E02BA84D2A68}"/>
              </a:ext>
            </a:extLst>
          </p:cNvPr>
          <p:cNvSpPr txBox="1"/>
          <p:nvPr/>
        </p:nvSpPr>
        <p:spPr>
          <a:xfrm>
            <a:off x="388565" y="5084366"/>
            <a:ext cx="2472549" cy="646331"/>
          </a:xfrm>
          <a:prstGeom prst="rect">
            <a:avLst/>
          </a:prstGeom>
          <a:noFill/>
        </p:spPr>
        <p:txBody>
          <a:bodyPr wrap="square">
            <a:spAutoFit/>
          </a:bodyPr>
          <a:lstStyle/>
          <a:p>
            <a:pPr algn="just"/>
            <a:r>
              <a:rPr lang="ro-RO" sz="1200" b="1">
                <a:latin typeface="Open Sans" panose="020B0606030504020204" pitchFamily="34" charset="0"/>
                <a:ea typeface="Open Sans" panose="020B0606030504020204" pitchFamily="34" charset="0"/>
                <a:cs typeface="Open Sans" panose="020B0606030504020204" pitchFamily="34" charset="0"/>
              </a:rPr>
              <a:t>T</a:t>
            </a:r>
            <a:r>
              <a:rPr lang="en-GB" sz="1200" b="1">
                <a:latin typeface="Open Sans" panose="020B0606030504020204" pitchFamily="34" charset="0"/>
                <a:ea typeface="Open Sans" panose="020B0606030504020204" pitchFamily="34" charset="0"/>
                <a:cs typeface="Open Sans" panose="020B0606030504020204" pitchFamily="34" charset="0"/>
              </a:rPr>
              <a:t>he selling </a:t>
            </a:r>
            <a:r>
              <a:rPr lang="ro-RO" sz="1200" b="1">
                <a:latin typeface="Open Sans" panose="020B0606030504020204" pitchFamily="34" charset="0"/>
                <a:ea typeface="Open Sans" panose="020B0606030504020204" pitchFamily="34" charset="0"/>
                <a:cs typeface="Open Sans" panose="020B0606030504020204" pitchFamily="34" charset="0"/>
              </a:rPr>
              <a:t> </a:t>
            </a:r>
            <a:r>
              <a:rPr lang="en-GB" sz="1200" b="1">
                <a:latin typeface="Open Sans" panose="020B0606030504020204" pitchFamily="34" charset="0"/>
                <a:ea typeface="Open Sans" panose="020B0606030504020204" pitchFamily="34" charset="0"/>
                <a:cs typeface="Open Sans" panose="020B0606030504020204" pitchFamily="34" charset="0"/>
              </a:rPr>
              <a:t>price of milk</a:t>
            </a:r>
            <a:r>
              <a:rPr lang="en-GB" sz="1200">
                <a:latin typeface="Open Sans" panose="020B0606030504020204" pitchFamily="34" charset="0"/>
                <a:ea typeface="Open Sans" panose="020B0606030504020204" pitchFamily="34" charset="0"/>
                <a:cs typeface="Open Sans" panose="020B0606030504020204" pitchFamily="34" charset="0"/>
              </a:rPr>
              <a:t> is considered to </a:t>
            </a:r>
            <a:r>
              <a:rPr lang="ro-RO" sz="1200">
                <a:latin typeface="Open Sans" panose="020B0606030504020204" pitchFamily="34" charset="0"/>
                <a:ea typeface="Open Sans" panose="020B0606030504020204" pitchFamily="34" charset="0"/>
                <a:cs typeface="Open Sans" panose="020B0606030504020204" pitchFamily="34" charset="0"/>
              </a:rPr>
              <a:t> </a:t>
            </a:r>
            <a:r>
              <a:rPr lang="en-GB" sz="1200">
                <a:latin typeface="Open Sans" panose="020B0606030504020204" pitchFamily="34" charset="0"/>
                <a:ea typeface="Open Sans" panose="020B0606030504020204" pitchFamily="34" charset="0"/>
                <a:cs typeface="Open Sans" panose="020B0606030504020204" pitchFamily="34" charset="0"/>
              </a:rPr>
              <a:t>be close to </a:t>
            </a:r>
            <a:r>
              <a:rPr lang="en-GB" sz="1200" b="1">
                <a:solidFill>
                  <a:srgbClr val="FAA303"/>
                </a:solidFill>
                <a:latin typeface="Open Sans" panose="020B0606030504020204" pitchFamily="34" charset="0"/>
                <a:ea typeface="Open Sans" panose="020B0606030504020204" pitchFamily="34" charset="0"/>
                <a:cs typeface="Open Sans" panose="020B0606030504020204" pitchFamily="34" charset="0"/>
              </a:rPr>
              <a:t>2023's lowest </a:t>
            </a:r>
            <a:r>
              <a:rPr lang="ro-RO" sz="1200" b="1">
                <a:solidFill>
                  <a:srgbClr val="FAA303"/>
                </a:solidFill>
                <a:latin typeface="Open Sans" panose="020B0606030504020204" pitchFamily="34" charset="0"/>
                <a:ea typeface="Open Sans" panose="020B0606030504020204" pitchFamily="34" charset="0"/>
                <a:cs typeface="Open Sans" panose="020B0606030504020204" pitchFamily="34" charset="0"/>
              </a:rPr>
              <a:t> </a:t>
            </a:r>
            <a:r>
              <a:rPr lang="en-GB" sz="1200" b="1">
                <a:solidFill>
                  <a:srgbClr val="FAA303"/>
                </a:solidFill>
                <a:latin typeface="Open Sans" panose="020B0606030504020204" pitchFamily="34" charset="0"/>
                <a:ea typeface="Open Sans" panose="020B0606030504020204" pitchFamily="34" charset="0"/>
                <a:cs typeface="Open Sans" panose="020B0606030504020204" pitchFamily="34" charset="0"/>
              </a:rPr>
              <a:t>selling price</a:t>
            </a:r>
            <a:r>
              <a:rPr lang="ro-RO" sz="1200" b="1">
                <a:solidFill>
                  <a:srgbClr val="FAA303"/>
                </a:solidFill>
                <a:latin typeface="Open Sans" panose="020B0606030504020204" pitchFamily="34" charset="0"/>
                <a:ea typeface="Open Sans" panose="020B0606030504020204" pitchFamily="34" charset="0"/>
                <a:cs typeface="Open Sans" panose="020B0606030504020204" pitchFamily="34" charset="0"/>
              </a:rPr>
              <a:t>.</a:t>
            </a:r>
            <a:endParaRPr lang="en-US" sz="1200" b="1">
              <a:solidFill>
                <a:srgbClr val="FAA30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399C57E-9580-0EF3-2174-E5E1540BA94C}"/>
              </a:ext>
            </a:extLst>
          </p:cNvPr>
          <p:cNvSpPr txBox="1"/>
          <p:nvPr/>
        </p:nvSpPr>
        <p:spPr>
          <a:xfrm>
            <a:off x="3204450" y="5084366"/>
            <a:ext cx="2724290" cy="830997"/>
          </a:xfrm>
          <a:prstGeom prst="rect">
            <a:avLst/>
          </a:prstGeom>
          <a:noFill/>
        </p:spPr>
        <p:txBody>
          <a:bodyPr wrap="square">
            <a:spAutoFit/>
          </a:bodyPr>
          <a:lstStyle/>
          <a:p>
            <a:pPr algn="just"/>
            <a:r>
              <a:rPr lang="ro-RO" sz="1200" b="1">
                <a:latin typeface="Open Sans" panose="020B0606030504020204" pitchFamily="34" charset="0"/>
                <a:ea typeface="Open Sans" panose="020B0606030504020204" pitchFamily="34" charset="0"/>
                <a:cs typeface="Open Sans" panose="020B0606030504020204" pitchFamily="34" charset="0"/>
              </a:rPr>
              <a:t>T</a:t>
            </a:r>
            <a:r>
              <a:rPr lang="en-GB" sz="1200" b="1">
                <a:latin typeface="Open Sans" panose="020B0606030504020204" pitchFamily="34" charset="0"/>
                <a:ea typeface="Open Sans" panose="020B0606030504020204" pitchFamily="34" charset="0"/>
                <a:cs typeface="Open Sans" panose="020B0606030504020204" pitchFamily="34" charset="0"/>
              </a:rPr>
              <a:t>he milk price </a:t>
            </a:r>
            <a:r>
              <a:rPr lang="en-GB" sz="1200">
                <a:latin typeface="Open Sans" panose="020B0606030504020204" pitchFamily="34" charset="0"/>
                <a:ea typeface="Open Sans" panose="020B0606030504020204" pitchFamily="34" charset="0"/>
                <a:cs typeface="Open Sans" panose="020B0606030504020204" pitchFamily="34" charset="0"/>
              </a:rPr>
              <a:t>at the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average price level</a:t>
            </a:r>
            <a:r>
              <a:rPr lang="en-GB" sz="1200">
                <a:latin typeface="Open Sans" panose="020B0606030504020204" pitchFamily="34" charset="0"/>
                <a:ea typeface="Open Sans" panose="020B0606030504020204" pitchFamily="34" charset="0"/>
                <a:cs typeface="Open Sans" panose="020B0606030504020204" pitchFamily="34" charset="0"/>
              </a:rPr>
              <a:t> we achieved from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the sale of production in </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November</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2023</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a:t>
            </a:r>
            <a:endParaRPr lang="en-US" sz="12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FFA1C61D-F2CD-E68C-6543-ECF13FB70C7A}"/>
              </a:ext>
            </a:extLst>
          </p:cNvPr>
          <p:cNvSpPr txBox="1"/>
          <p:nvPr/>
        </p:nvSpPr>
        <p:spPr>
          <a:xfrm>
            <a:off x="6210807" y="5063585"/>
            <a:ext cx="2332655" cy="830997"/>
          </a:xfrm>
          <a:prstGeom prst="rect">
            <a:avLst/>
          </a:prstGeom>
          <a:noFill/>
        </p:spPr>
        <p:txBody>
          <a:bodyPr wrap="square">
            <a:spAutoFit/>
          </a:bodyPr>
          <a:lstStyle/>
          <a:p>
            <a:pPr algn="just"/>
            <a:r>
              <a:rPr lang="ro-RO" sz="1200" b="1">
                <a:latin typeface="Open Sans" panose="020B0606030504020204" pitchFamily="34" charset="0"/>
                <a:ea typeface="Open Sans" panose="020B0606030504020204" pitchFamily="34" charset="0"/>
                <a:cs typeface="Open Sans" panose="020B0606030504020204" pitchFamily="34" charset="0"/>
              </a:rPr>
              <a:t>T</a:t>
            </a:r>
            <a:r>
              <a:rPr lang="en-GB" sz="1200" b="1">
                <a:latin typeface="Open Sans" panose="020B0606030504020204" pitchFamily="34" charset="0"/>
                <a:ea typeface="Open Sans" panose="020B0606030504020204" pitchFamily="34" charset="0"/>
                <a:cs typeface="Open Sans" panose="020B0606030504020204" pitchFamily="34" charset="0"/>
              </a:rPr>
              <a:t>he price of milk</a:t>
            </a:r>
            <a:r>
              <a:rPr lang="ro-RO" sz="1200" b="1">
                <a:latin typeface="Open Sans" panose="020B0606030504020204" pitchFamily="34" charset="0"/>
                <a:ea typeface="Open Sans" panose="020B0606030504020204" pitchFamily="34" charset="0"/>
                <a:cs typeface="Open Sans" panose="020B0606030504020204" pitchFamily="34" charset="0"/>
              </a:rPr>
              <a:t> </a:t>
            </a:r>
            <a:r>
              <a:rPr lang="en-GB" sz="1200">
                <a:latin typeface="Open Sans" panose="020B0606030504020204" pitchFamily="34" charset="0"/>
                <a:ea typeface="Open Sans" panose="020B0606030504020204" pitchFamily="34" charset="0"/>
                <a:cs typeface="Open Sans" panose="020B0606030504020204" pitchFamily="34" charset="0"/>
              </a:rPr>
              <a:t>is considered to be at the</a:t>
            </a:r>
            <a:r>
              <a:rPr lang="ro-RO" sz="1200">
                <a:latin typeface="Open Sans" panose="020B0606030504020204" pitchFamily="34" charset="0"/>
                <a:ea typeface="Open Sans" panose="020B0606030504020204" pitchFamily="34" charset="0"/>
                <a:cs typeface="Open Sans" panose="020B0606030504020204" pitchFamily="34" charset="0"/>
              </a:rPr>
              <a:t> </a:t>
            </a:r>
            <a:r>
              <a:rPr lang="en-GB" sz="1200">
                <a:latin typeface="Open Sans" panose="020B0606030504020204" pitchFamily="34" charset="0"/>
                <a:ea typeface="Open Sans" panose="020B0606030504020204" pitchFamily="34" charset="0"/>
                <a:cs typeface="Open Sans" panose="020B0606030504020204" pitchFamily="34" charset="0"/>
              </a:rPr>
              <a:t>level of the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annual average at </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which we sold milk in 2023</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a:t>
            </a:r>
            <a:endParaRPr lang="en-US" sz="12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5A171522-448C-D04E-A569-2FC6D6787211}"/>
              </a:ext>
            </a:extLst>
          </p:cNvPr>
          <p:cNvSpPr txBox="1"/>
          <p:nvPr/>
        </p:nvSpPr>
        <p:spPr>
          <a:xfrm>
            <a:off x="9171802" y="5069137"/>
            <a:ext cx="2724290" cy="1200329"/>
          </a:xfrm>
          <a:prstGeom prst="rect">
            <a:avLst/>
          </a:prstGeom>
          <a:noFill/>
        </p:spPr>
        <p:txBody>
          <a:bodyPr wrap="square">
            <a:spAutoFit/>
          </a:bodyPr>
          <a:lstStyle/>
          <a:p>
            <a:pPr algn="just"/>
            <a:r>
              <a:rPr lang="ro-RO" sz="1200">
                <a:latin typeface="Open Sans" panose="020B0606030504020204" pitchFamily="34" charset="0"/>
                <a:ea typeface="Open Sans" panose="020B0606030504020204" pitchFamily="34" charset="0"/>
                <a:cs typeface="Open Sans" panose="020B0606030504020204" pitchFamily="34" charset="0"/>
              </a:rPr>
              <a:t>T</a:t>
            </a:r>
            <a:r>
              <a:rPr lang="en-GB" sz="1200" err="1">
                <a:latin typeface="Open Sans" panose="020B0606030504020204" pitchFamily="34" charset="0"/>
                <a:ea typeface="Open Sans" panose="020B0606030504020204" pitchFamily="34" charset="0"/>
                <a:cs typeface="Open Sans" panose="020B0606030504020204" pitchFamily="34" charset="0"/>
              </a:rPr>
              <a:t>akes</a:t>
            </a:r>
            <a:r>
              <a:rPr lang="en-GB" sz="1200">
                <a:latin typeface="Open Sans" panose="020B0606030504020204" pitchFamily="34" charset="0"/>
                <a:ea typeface="Open Sans" panose="020B0606030504020204" pitchFamily="34" charset="0"/>
                <a:cs typeface="Open Sans" panose="020B0606030504020204" pitchFamily="34" charset="0"/>
              </a:rPr>
              <a:t> into account a positive evolution in </a:t>
            </a:r>
            <a:r>
              <a:rPr lang="en-GB" sz="1200" b="1">
                <a:latin typeface="Open Sans" panose="020B0606030504020204" pitchFamily="34" charset="0"/>
                <a:ea typeface="Open Sans" panose="020B0606030504020204" pitchFamily="34" charset="0"/>
                <a:cs typeface="Open Sans" panose="020B0606030504020204" pitchFamily="34" charset="0"/>
              </a:rPr>
              <a:t>the milk price</a:t>
            </a:r>
            <a:r>
              <a:rPr lang="en-GB" sz="1200">
                <a:latin typeface="Open Sans" panose="020B0606030504020204" pitchFamily="34" charset="0"/>
                <a:ea typeface="Open Sans" panose="020B0606030504020204" pitchFamily="34" charset="0"/>
                <a:cs typeface="Open Sans" panose="020B0606030504020204" pitchFamily="34" charset="0"/>
              </a:rPr>
              <a:t>, </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higher than the average selling price in 2023</a:t>
            </a:r>
            <a:r>
              <a:rPr lang="en-GB" sz="1200">
                <a:latin typeface="Open Sans" panose="020B0606030504020204" pitchFamily="34" charset="0"/>
                <a:ea typeface="Open Sans" panose="020B0606030504020204" pitchFamily="34" charset="0"/>
                <a:cs typeface="Open Sans" panose="020B0606030504020204" pitchFamily="34" charset="0"/>
              </a:rPr>
              <a:t>, but at a significantly </a:t>
            </a:r>
            <a:r>
              <a:rPr lang="ro-RO" sz="1200" b="1">
                <a:solidFill>
                  <a:srgbClr val="017900"/>
                </a:solidFill>
                <a:latin typeface="Open Sans" panose="020B0606030504020204" pitchFamily="34" charset="0"/>
                <a:ea typeface="Open Sans" panose="020B0606030504020204" pitchFamily="34" charset="0"/>
                <a:cs typeface="Open Sans" panose="020B0606030504020204" pitchFamily="34" charset="0"/>
              </a:rPr>
              <a:t>l</a:t>
            </a:r>
            <a:r>
              <a:rPr lang="en-GB" sz="1200" b="1" err="1">
                <a:solidFill>
                  <a:srgbClr val="017900"/>
                </a:solidFill>
                <a:latin typeface="Open Sans" panose="020B0606030504020204" pitchFamily="34" charset="0"/>
                <a:ea typeface="Open Sans" panose="020B0606030504020204" pitchFamily="34" charset="0"/>
                <a:cs typeface="Open Sans" panose="020B0606030504020204" pitchFamily="34" charset="0"/>
              </a:rPr>
              <a:t>ower</a:t>
            </a:r>
            <a:r>
              <a:rPr lang="en-GB" sz="1200" b="1">
                <a:solidFill>
                  <a:srgbClr val="017900"/>
                </a:solidFill>
                <a:latin typeface="Open Sans" panose="020B0606030504020204" pitchFamily="34" charset="0"/>
                <a:ea typeface="Open Sans" panose="020B0606030504020204" pitchFamily="34" charset="0"/>
                <a:cs typeface="Open Sans" panose="020B0606030504020204" pitchFamily="34" charset="0"/>
              </a:rPr>
              <a:t> level than the sales price from the first quarter of 2023.</a:t>
            </a:r>
            <a:endParaRPr lang="en-US" sz="1200" b="1">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5" name="Straight Connector 14">
            <a:extLst>
              <a:ext uri="{FF2B5EF4-FFF2-40B4-BE49-F238E27FC236}">
                <a16:creationId xmlns:a16="http://schemas.microsoft.com/office/drawing/2014/main" id="{3E61E712-2B0D-F671-EDBC-BB2353C9C7D4}"/>
              </a:ext>
            </a:extLst>
          </p:cNvPr>
          <p:cNvCxnSpPr>
            <a:cxnSpLocks/>
          </p:cNvCxnSpPr>
          <p:nvPr/>
        </p:nvCxnSpPr>
        <p:spPr>
          <a:xfrm>
            <a:off x="481158" y="5102653"/>
            <a:ext cx="2211989"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127A32-D54B-3EA6-0F86-47BD4F358D56}"/>
              </a:ext>
            </a:extLst>
          </p:cNvPr>
          <p:cNvCxnSpPr>
            <a:cxnSpLocks/>
          </p:cNvCxnSpPr>
          <p:nvPr/>
        </p:nvCxnSpPr>
        <p:spPr>
          <a:xfrm>
            <a:off x="3245282" y="5102653"/>
            <a:ext cx="2211989"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5C99C2-B92C-BF3D-7DF7-BC0064BE0B60}"/>
              </a:ext>
            </a:extLst>
          </p:cNvPr>
          <p:cNvCxnSpPr>
            <a:cxnSpLocks/>
          </p:cNvCxnSpPr>
          <p:nvPr/>
        </p:nvCxnSpPr>
        <p:spPr>
          <a:xfrm>
            <a:off x="6274703" y="5102653"/>
            <a:ext cx="2211989"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8C1355-94BA-94F5-DA10-C49D8F3B6B39}"/>
              </a:ext>
            </a:extLst>
          </p:cNvPr>
          <p:cNvCxnSpPr>
            <a:cxnSpLocks/>
          </p:cNvCxnSpPr>
          <p:nvPr/>
        </p:nvCxnSpPr>
        <p:spPr>
          <a:xfrm>
            <a:off x="9239469" y="5102653"/>
            <a:ext cx="2211989"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66D348F-4EDC-749B-91DC-82BBBFFF5B11}"/>
              </a:ext>
            </a:extLst>
          </p:cNvPr>
          <p:cNvPicPr>
            <a:picLocks noChangeAspect="1"/>
          </p:cNvPicPr>
          <p:nvPr/>
        </p:nvPicPr>
        <p:blipFill rotWithShape="1">
          <a:blip r:embed="rId4"/>
          <a:srcRect l="1162" r="-1311" b="-181"/>
          <a:stretch/>
        </p:blipFill>
        <p:spPr>
          <a:xfrm>
            <a:off x="204330" y="1217199"/>
            <a:ext cx="2945691" cy="3348468"/>
          </a:xfrm>
          <a:prstGeom prst="rect">
            <a:avLst/>
          </a:prstGeom>
          <a:ln>
            <a:solidFill>
              <a:schemeClr val="bg1"/>
            </a:solidFill>
          </a:ln>
        </p:spPr>
      </p:pic>
      <p:pic>
        <p:nvPicPr>
          <p:cNvPr id="23" name="Picture 22">
            <a:extLst>
              <a:ext uri="{FF2B5EF4-FFF2-40B4-BE49-F238E27FC236}">
                <a16:creationId xmlns:a16="http://schemas.microsoft.com/office/drawing/2014/main" id="{6A54E4A4-DB11-DF7A-DC7B-A28330805E47}"/>
              </a:ext>
            </a:extLst>
          </p:cNvPr>
          <p:cNvPicPr>
            <a:picLocks noChangeAspect="1"/>
          </p:cNvPicPr>
          <p:nvPr/>
        </p:nvPicPr>
        <p:blipFill rotWithShape="1">
          <a:blip r:embed="rId5"/>
          <a:srcRect l="1702" t="-1" r="-1" b="-249"/>
          <a:stretch/>
        </p:blipFill>
        <p:spPr>
          <a:xfrm>
            <a:off x="6093321" y="1127254"/>
            <a:ext cx="2945691" cy="3422971"/>
          </a:xfrm>
          <a:prstGeom prst="rect">
            <a:avLst/>
          </a:prstGeom>
          <a:ln>
            <a:solidFill>
              <a:schemeClr val="bg1"/>
            </a:solidFill>
          </a:ln>
        </p:spPr>
      </p:pic>
      <p:pic>
        <p:nvPicPr>
          <p:cNvPr id="25" name="Picture 24">
            <a:extLst>
              <a:ext uri="{FF2B5EF4-FFF2-40B4-BE49-F238E27FC236}">
                <a16:creationId xmlns:a16="http://schemas.microsoft.com/office/drawing/2014/main" id="{27B05549-F79D-4BD8-D921-3FA225974792}"/>
              </a:ext>
            </a:extLst>
          </p:cNvPr>
          <p:cNvPicPr>
            <a:picLocks noChangeAspect="1"/>
          </p:cNvPicPr>
          <p:nvPr/>
        </p:nvPicPr>
        <p:blipFill rotWithShape="1">
          <a:blip r:embed="rId6"/>
          <a:srcRect l="3069" b="814"/>
          <a:stretch/>
        </p:blipFill>
        <p:spPr>
          <a:xfrm>
            <a:off x="9077545" y="1129783"/>
            <a:ext cx="2945692" cy="3410214"/>
          </a:xfrm>
          <a:prstGeom prst="rect">
            <a:avLst/>
          </a:prstGeom>
          <a:ln>
            <a:solidFill>
              <a:schemeClr val="bg1"/>
            </a:solidFill>
          </a:ln>
        </p:spPr>
      </p:pic>
      <p:pic>
        <p:nvPicPr>
          <p:cNvPr id="28" name="Picture 27">
            <a:extLst>
              <a:ext uri="{FF2B5EF4-FFF2-40B4-BE49-F238E27FC236}">
                <a16:creationId xmlns:a16="http://schemas.microsoft.com/office/drawing/2014/main" id="{2054BD60-8E88-7054-2832-F1F05362B30F}"/>
              </a:ext>
            </a:extLst>
          </p:cNvPr>
          <p:cNvPicPr>
            <a:picLocks noChangeAspect="1"/>
          </p:cNvPicPr>
          <p:nvPr/>
        </p:nvPicPr>
        <p:blipFill rotWithShape="1">
          <a:blip r:embed="rId7"/>
          <a:srcRect l="305" b="456"/>
          <a:stretch/>
        </p:blipFill>
        <p:spPr>
          <a:xfrm>
            <a:off x="3144506" y="1180741"/>
            <a:ext cx="2898568" cy="3384926"/>
          </a:xfrm>
          <a:prstGeom prst="rect">
            <a:avLst/>
          </a:prstGeom>
          <a:ln>
            <a:solidFill>
              <a:schemeClr val="bg1"/>
            </a:solidFill>
          </a:ln>
        </p:spPr>
      </p:pic>
      <p:cxnSp>
        <p:nvCxnSpPr>
          <p:cNvPr id="36" name="Straight Connector 35">
            <a:extLst>
              <a:ext uri="{FF2B5EF4-FFF2-40B4-BE49-F238E27FC236}">
                <a16:creationId xmlns:a16="http://schemas.microsoft.com/office/drawing/2014/main" id="{B8E94A33-85C3-790F-8DD3-0FC58DACE41A}"/>
              </a:ext>
            </a:extLst>
          </p:cNvPr>
          <p:cNvCxnSpPr/>
          <p:nvPr/>
        </p:nvCxnSpPr>
        <p:spPr>
          <a:xfrm>
            <a:off x="7721158" y="4846270"/>
            <a:ext cx="506028" cy="0"/>
          </a:xfrm>
          <a:prstGeom prst="line">
            <a:avLst/>
          </a:prstGeom>
          <a:ln w="3810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C3CBC6-D985-9DAC-2CA2-50735FC6B3FD}"/>
              </a:ext>
            </a:extLst>
          </p:cNvPr>
          <p:cNvCxnSpPr/>
          <p:nvPr/>
        </p:nvCxnSpPr>
        <p:spPr>
          <a:xfrm>
            <a:off x="3323662" y="4843491"/>
            <a:ext cx="506028" cy="0"/>
          </a:xfrm>
          <a:prstGeom prst="line">
            <a:avLst/>
          </a:prstGeom>
          <a:ln w="38100">
            <a:solidFill>
              <a:srgbClr val="797A3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031A83-7C1D-C63B-3466-6CBBE22C945A}"/>
              </a:ext>
            </a:extLst>
          </p:cNvPr>
          <p:cNvCxnSpPr/>
          <p:nvPr/>
        </p:nvCxnSpPr>
        <p:spPr>
          <a:xfrm>
            <a:off x="5664236" y="4835099"/>
            <a:ext cx="506028" cy="0"/>
          </a:xfrm>
          <a:prstGeom prst="line">
            <a:avLst/>
          </a:prstGeom>
          <a:ln w="38100">
            <a:solidFill>
              <a:srgbClr val="0179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0BDC93D-EF37-5ED4-F126-90519AACB47F}"/>
              </a:ext>
            </a:extLst>
          </p:cNvPr>
          <p:cNvSpPr txBox="1"/>
          <p:nvPr/>
        </p:nvSpPr>
        <p:spPr>
          <a:xfrm>
            <a:off x="2603810" y="4723121"/>
            <a:ext cx="703980" cy="215444"/>
          </a:xfrm>
          <a:prstGeom prst="rect">
            <a:avLst/>
          </a:prstGeom>
          <a:noFill/>
        </p:spPr>
        <p:txBody>
          <a:bodyPr wrap="square">
            <a:spAutoFit/>
          </a:bodyPr>
          <a:lstStyle/>
          <a:p>
            <a:pPr algn="just"/>
            <a:r>
              <a:rPr lang="ro-RO" sz="800">
                <a:latin typeface="Open Sans" panose="020B0606030504020204" pitchFamily="34" charset="0"/>
                <a:ea typeface="Open Sans" panose="020B0606030504020204" pitchFamily="34" charset="0"/>
                <a:cs typeface="Open Sans" panose="020B0606030504020204" pitchFamily="34" charset="0"/>
              </a:rPr>
              <a:t>Net Profit</a:t>
            </a:r>
            <a:endParaRPr lang="en-US" sz="80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1181C2ED-075A-07D8-9BF5-1FF127DCF445}"/>
              </a:ext>
            </a:extLst>
          </p:cNvPr>
          <p:cNvSpPr txBox="1"/>
          <p:nvPr/>
        </p:nvSpPr>
        <p:spPr>
          <a:xfrm>
            <a:off x="4830647" y="4723121"/>
            <a:ext cx="854458" cy="215444"/>
          </a:xfrm>
          <a:prstGeom prst="rect">
            <a:avLst/>
          </a:prstGeom>
          <a:noFill/>
        </p:spPr>
        <p:txBody>
          <a:bodyPr wrap="square">
            <a:spAutoFit/>
          </a:bodyPr>
          <a:lstStyle/>
          <a:p>
            <a:pPr algn="just"/>
            <a:r>
              <a:rPr lang="ro-RO" sz="800">
                <a:latin typeface="Open Sans" panose="020B0606030504020204" pitchFamily="34" charset="0"/>
                <a:ea typeface="Open Sans" panose="020B0606030504020204" pitchFamily="34" charset="0"/>
                <a:cs typeface="Open Sans" panose="020B0606030504020204" pitchFamily="34" charset="0"/>
              </a:rPr>
              <a:t>Net Turnover</a:t>
            </a:r>
            <a:endParaRPr lang="en-US" sz="80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A931BE81-ED03-2CA0-9D00-3379D0A3ECF4}"/>
              </a:ext>
            </a:extLst>
          </p:cNvPr>
          <p:cNvSpPr txBox="1"/>
          <p:nvPr/>
        </p:nvSpPr>
        <p:spPr>
          <a:xfrm>
            <a:off x="7207962" y="4738548"/>
            <a:ext cx="596964" cy="215444"/>
          </a:xfrm>
          <a:prstGeom prst="rect">
            <a:avLst/>
          </a:prstGeom>
          <a:noFill/>
        </p:spPr>
        <p:txBody>
          <a:bodyPr wrap="square">
            <a:spAutoFit/>
          </a:bodyPr>
          <a:lstStyle/>
          <a:p>
            <a:pPr algn="just"/>
            <a:r>
              <a:rPr lang="ro-RO" sz="800">
                <a:latin typeface="Open Sans" panose="020B0606030504020204" pitchFamily="34" charset="0"/>
                <a:ea typeface="Open Sans" panose="020B0606030504020204" pitchFamily="34" charset="0"/>
                <a:cs typeface="Open Sans" panose="020B0606030504020204" pitchFamily="34" charset="0"/>
              </a:rPr>
              <a:t>EBITDA</a:t>
            </a:r>
            <a:endParaRPr lang="en-US" sz="80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Oval 43">
            <a:extLst>
              <a:ext uri="{FF2B5EF4-FFF2-40B4-BE49-F238E27FC236}">
                <a16:creationId xmlns:a16="http://schemas.microsoft.com/office/drawing/2014/main" id="{40C82EFC-6A44-E9DF-4BB7-B5035C5CEE77}"/>
              </a:ext>
            </a:extLst>
          </p:cNvPr>
          <p:cNvSpPr/>
          <p:nvPr/>
        </p:nvSpPr>
        <p:spPr>
          <a:xfrm>
            <a:off x="3383652" y="4799141"/>
            <a:ext cx="75110" cy="77724"/>
          </a:xfrm>
          <a:prstGeom prst="ellipse">
            <a:avLst/>
          </a:prstGeom>
          <a:solidFill>
            <a:srgbClr val="797A36"/>
          </a:solidFill>
          <a:ln>
            <a:solidFill>
              <a:srgbClr val="797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A4605471-5887-2507-C51F-56CFD661622E}"/>
              </a:ext>
            </a:extLst>
          </p:cNvPr>
          <p:cNvSpPr/>
          <p:nvPr/>
        </p:nvSpPr>
        <p:spPr>
          <a:xfrm>
            <a:off x="3678095" y="4791742"/>
            <a:ext cx="75110" cy="77724"/>
          </a:xfrm>
          <a:prstGeom prst="ellipse">
            <a:avLst/>
          </a:prstGeom>
          <a:solidFill>
            <a:srgbClr val="797A36"/>
          </a:solidFill>
          <a:ln>
            <a:solidFill>
              <a:srgbClr val="797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F9B16C9F-4FD2-42BA-C1AF-96C3D8EBD786}"/>
              </a:ext>
            </a:extLst>
          </p:cNvPr>
          <p:cNvSpPr/>
          <p:nvPr/>
        </p:nvSpPr>
        <p:spPr>
          <a:xfrm>
            <a:off x="6018669" y="4792118"/>
            <a:ext cx="75110" cy="77724"/>
          </a:xfrm>
          <a:prstGeom prst="ellipse">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5FDD7E80-9D59-209E-8E2B-727F7706942B}"/>
              </a:ext>
            </a:extLst>
          </p:cNvPr>
          <p:cNvSpPr/>
          <p:nvPr/>
        </p:nvSpPr>
        <p:spPr>
          <a:xfrm>
            <a:off x="5724226" y="4793810"/>
            <a:ext cx="75110" cy="77724"/>
          </a:xfrm>
          <a:prstGeom prst="ellipse">
            <a:avLst/>
          </a:prstGeom>
          <a:solidFill>
            <a:srgbClr val="017900"/>
          </a:solidFill>
          <a:ln>
            <a:solidFill>
              <a:srgbClr val="017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47BE8587-FB03-01B1-5CEF-6BEEEA4F65EA}"/>
              </a:ext>
            </a:extLst>
          </p:cNvPr>
          <p:cNvSpPr/>
          <p:nvPr/>
        </p:nvSpPr>
        <p:spPr>
          <a:xfrm>
            <a:off x="7781147" y="4806626"/>
            <a:ext cx="75110" cy="77724"/>
          </a:xfrm>
          <a:prstGeom prst="ellipse">
            <a:avLst/>
          </a:prstGeom>
          <a:solidFill>
            <a:srgbClr val="FAA303"/>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AD62F9EB-DFC2-2E48-83B5-F9352324F3C4}"/>
              </a:ext>
            </a:extLst>
          </p:cNvPr>
          <p:cNvSpPr/>
          <p:nvPr/>
        </p:nvSpPr>
        <p:spPr>
          <a:xfrm>
            <a:off x="8065031" y="4806626"/>
            <a:ext cx="75110" cy="77724"/>
          </a:xfrm>
          <a:prstGeom prst="ellipse">
            <a:avLst/>
          </a:prstGeom>
          <a:solidFill>
            <a:srgbClr val="FAA303"/>
          </a:solidFill>
          <a:ln>
            <a:solidFill>
              <a:srgbClr val="FAA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4924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sky&#10;&#10;Description automatically generated">
            <a:extLst>
              <a:ext uri="{FF2B5EF4-FFF2-40B4-BE49-F238E27FC236}">
                <a16:creationId xmlns:a16="http://schemas.microsoft.com/office/drawing/2014/main" id="{DAF2CBFC-6B71-C384-A0B8-706A0D99F1C8}"/>
              </a:ext>
            </a:extLst>
          </p:cNvPr>
          <p:cNvPicPr>
            <a:picLocks noChangeAspect="1"/>
          </p:cNvPicPr>
          <p:nvPr/>
        </p:nvPicPr>
        <p:blipFill>
          <a:blip r:embed="rId2"/>
          <a:stretch>
            <a:fillRect/>
          </a:stretch>
        </p:blipFill>
        <p:spPr>
          <a:xfrm>
            <a:off x="3499971" y="0"/>
            <a:ext cx="8748712" cy="6857999"/>
          </a:xfrm>
          <a:prstGeom prst="rect">
            <a:avLst/>
          </a:prstGeom>
          <a:ln>
            <a:noFill/>
          </a:ln>
          <a:effectLst>
            <a:softEdge rad="112500"/>
          </a:effectLst>
        </p:spPr>
      </p:pic>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93667352-62E5-B914-E5D0-E0184A7DAB3A}"/>
              </a:ext>
            </a:extLst>
          </p:cNvPr>
          <p:cNvSpPr>
            <a:spLocks noGrp="1"/>
          </p:cNvSpPr>
          <p:nvPr>
            <p:ph type="sldNum" sz="quarter" idx="12"/>
          </p:nvPr>
        </p:nvSpPr>
        <p:spPr/>
        <p:txBody>
          <a:bodyPr/>
          <a:lstStyle/>
          <a:p>
            <a:fld id="{109FEF71-21C0-0D4A-A648-3BAF92E3EBF2}" type="slidenum">
              <a:rPr lang="ro-RO" smtClean="0"/>
              <a:t>26</a:t>
            </a:fld>
            <a:endParaRPr lang="ro-RO"/>
          </a:p>
        </p:txBody>
      </p:sp>
      <p:pic>
        <p:nvPicPr>
          <p:cNvPr id="5" name="Picture 4" descr="Logo&#10;&#10;Description automatically generated">
            <a:extLst>
              <a:ext uri="{FF2B5EF4-FFF2-40B4-BE49-F238E27FC236}">
                <a16:creationId xmlns:a16="http://schemas.microsoft.com/office/drawing/2014/main" id="{B7A1B24A-B490-347A-3C59-4001FF302BE2}"/>
              </a:ext>
            </a:extLst>
          </p:cNvPr>
          <p:cNvPicPr>
            <a:picLocks noChangeAspect="1"/>
          </p:cNvPicPr>
          <p:nvPr/>
        </p:nvPicPr>
        <p:blipFill>
          <a:blip r:embed="rId3"/>
          <a:stretch>
            <a:fillRect/>
          </a:stretch>
        </p:blipFill>
        <p:spPr>
          <a:xfrm>
            <a:off x="10103508" y="211725"/>
            <a:ext cx="1640817" cy="1640817"/>
          </a:xfrm>
          <a:prstGeom prst="rect">
            <a:avLst/>
          </a:prstGeom>
        </p:spPr>
      </p:pic>
      <p:sp>
        <p:nvSpPr>
          <p:cNvPr id="8" name="TextBox 7">
            <a:extLst>
              <a:ext uri="{FF2B5EF4-FFF2-40B4-BE49-F238E27FC236}">
                <a16:creationId xmlns:a16="http://schemas.microsoft.com/office/drawing/2014/main" id="{76BC0A34-2853-4601-950D-CE9AB2696D28}"/>
              </a:ext>
            </a:extLst>
          </p:cNvPr>
          <p:cNvSpPr txBox="1"/>
          <p:nvPr/>
        </p:nvSpPr>
        <p:spPr>
          <a:xfrm>
            <a:off x="239713" y="2855745"/>
            <a:ext cx="4508500" cy="1446550"/>
          </a:xfrm>
          <a:prstGeom prst="rect">
            <a:avLst/>
          </a:prstGeom>
          <a:noFill/>
        </p:spPr>
        <p:txBody>
          <a:bodyPr wrap="square" rtlCol="0">
            <a:spAutoFit/>
          </a:bodyPr>
          <a:lstStyle/>
          <a:p>
            <a:r>
              <a:rPr lang="ro-RO"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a:t>
            </a:r>
            <a:r>
              <a:rPr lang="en-GB"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GRAR BUDGET</a:t>
            </a:r>
            <a:r>
              <a:rPr lang="ro-RO"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 2024</a:t>
            </a:r>
          </a:p>
        </p:txBody>
      </p:sp>
      <p:pic>
        <p:nvPicPr>
          <p:cNvPr id="3" name="Graphic 2" descr="Badge 4 outline">
            <a:extLst>
              <a:ext uri="{FF2B5EF4-FFF2-40B4-BE49-F238E27FC236}">
                <a16:creationId xmlns:a16="http://schemas.microsoft.com/office/drawing/2014/main" id="{3C310098-0496-56FF-C4CB-CE6A5ECD98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0895" y="254517"/>
            <a:ext cx="1805152" cy="1805152"/>
          </a:xfrm>
          <a:prstGeom prst="rect">
            <a:avLst/>
          </a:prstGeom>
        </p:spPr>
      </p:pic>
    </p:spTree>
    <p:extLst>
      <p:ext uri="{BB962C8B-B14F-4D97-AF65-F5344CB8AC3E}">
        <p14:creationId xmlns:p14="http://schemas.microsoft.com/office/powerpoint/2010/main" val="1293351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27</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80" y="420564"/>
            <a:ext cx="7486650"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BUDGET 2024: FORECASTING AND OUTLOOK</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Diagram 7">
            <a:extLst>
              <a:ext uri="{FF2B5EF4-FFF2-40B4-BE49-F238E27FC236}">
                <a16:creationId xmlns:a16="http://schemas.microsoft.com/office/drawing/2014/main" id="{D048E3BC-FE85-3A2D-5CB8-36935CDDA7AD}"/>
              </a:ext>
            </a:extLst>
          </p:cNvPr>
          <p:cNvGraphicFramePr/>
          <p:nvPr/>
        </p:nvGraphicFramePr>
        <p:xfrm>
          <a:off x="1565885" y="843341"/>
          <a:ext cx="9060229" cy="5171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Upward trend with solid fill">
            <a:extLst>
              <a:ext uri="{FF2B5EF4-FFF2-40B4-BE49-F238E27FC236}">
                <a16:creationId xmlns:a16="http://schemas.microsoft.com/office/drawing/2014/main" id="{AB1AB098-7F96-BAC9-BC08-77842C160BF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211656" y="2591574"/>
            <a:ext cx="558653" cy="558653"/>
          </a:xfrm>
          <a:prstGeom prst="rect">
            <a:avLst/>
          </a:prstGeom>
        </p:spPr>
      </p:pic>
      <p:pic>
        <p:nvPicPr>
          <p:cNvPr id="10" name="Graphic 9" descr="Upward trend with solid fill">
            <a:extLst>
              <a:ext uri="{FF2B5EF4-FFF2-40B4-BE49-F238E27FC236}">
                <a16:creationId xmlns:a16="http://schemas.microsoft.com/office/drawing/2014/main" id="{7AE0BE89-A270-3362-2EC1-B16DAFF09F1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22393" y="2618078"/>
            <a:ext cx="558653" cy="558653"/>
          </a:xfrm>
          <a:prstGeom prst="rect">
            <a:avLst/>
          </a:prstGeom>
        </p:spPr>
      </p:pic>
      <p:pic>
        <p:nvPicPr>
          <p:cNvPr id="11" name="Graphic 10" descr="Upward trend with solid fill">
            <a:extLst>
              <a:ext uri="{FF2B5EF4-FFF2-40B4-BE49-F238E27FC236}">
                <a16:creationId xmlns:a16="http://schemas.microsoft.com/office/drawing/2014/main" id="{09E08206-3507-2028-88DC-69EC751CCE2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538588" y="4533018"/>
            <a:ext cx="558653" cy="558653"/>
          </a:xfrm>
          <a:prstGeom prst="rect">
            <a:avLst/>
          </a:prstGeom>
        </p:spPr>
      </p:pic>
    </p:spTree>
    <p:extLst>
      <p:ext uri="{BB962C8B-B14F-4D97-AF65-F5344CB8AC3E}">
        <p14:creationId xmlns:p14="http://schemas.microsoft.com/office/powerpoint/2010/main" val="3157926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trips of candy">
            <a:extLst>
              <a:ext uri="{FF2B5EF4-FFF2-40B4-BE49-F238E27FC236}">
                <a16:creationId xmlns:a16="http://schemas.microsoft.com/office/drawing/2014/main" id="{08C2314C-25C0-833F-AF57-DE3E1A34A607}"/>
              </a:ext>
            </a:extLst>
          </p:cNvPr>
          <p:cNvPicPr>
            <a:picLocks noChangeAspect="1"/>
          </p:cNvPicPr>
          <p:nvPr/>
        </p:nvPicPr>
        <p:blipFill>
          <a:blip r:embed="rId2">
            <a:alphaModFix amt="35000"/>
          </a:blip>
          <a:stretch>
            <a:fillRect/>
          </a:stretch>
        </p:blipFill>
        <p:spPr>
          <a:xfrm>
            <a:off x="-1" y="0"/>
            <a:ext cx="12192001" cy="6858000"/>
          </a:xfrm>
          <a:prstGeom prst="rect">
            <a:avLst/>
          </a:prstGeom>
        </p:spPr>
      </p:pic>
      <p:sp>
        <p:nvSpPr>
          <p:cNvPr id="4" name="Title 1">
            <a:extLst>
              <a:ext uri="{FF2B5EF4-FFF2-40B4-BE49-F238E27FC236}">
                <a16:creationId xmlns:a16="http://schemas.microsoft.com/office/drawing/2014/main" id="{0EC6B114-5FF8-4626-FCFE-2E65946E563C}"/>
              </a:ext>
            </a:extLst>
          </p:cNvPr>
          <p:cNvSpPr txBox="1">
            <a:spLocks/>
          </p:cNvSpPr>
          <p:nvPr/>
        </p:nvSpPr>
        <p:spPr>
          <a:xfrm>
            <a:off x="2818727" y="4678138"/>
            <a:ext cx="5698620" cy="5315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ro-RO" sz="1600" dirty="0">
                <a:solidFill>
                  <a:srgbClr val="3C424F"/>
                </a:solidFill>
                <a:latin typeface="Open Sans" panose="020B0606030504020204" pitchFamily="34" charset="0"/>
                <a:ea typeface="Open Sans" panose="020B0606030504020204" pitchFamily="34" charset="0"/>
                <a:cs typeface="Open Sans" panose="020B0606030504020204" pitchFamily="34" charset="0"/>
              </a:rPr>
              <a:t>CONTACT </a:t>
            </a:r>
            <a:r>
              <a:rPr lang="en-GB" sz="1600" dirty="0">
                <a:solidFill>
                  <a:srgbClr val="3C424F"/>
                </a:solidFill>
                <a:latin typeface="Open Sans" panose="020B0606030504020204" pitchFamily="34" charset="0"/>
                <a:ea typeface="Open Sans" panose="020B0606030504020204" pitchFamily="34" charset="0"/>
                <a:cs typeface="Open Sans" panose="020B0606030504020204" pitchFamily="34" charset="0"/>
              </a:rPr>
              <a:t>INVESTOR RELATIONS</a:t>
            </a:r>
            <a:endParaRPr lang="ro-RO" sz="16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ubtitle 2">
            <a:extLst>
              <a:ext uri="{FF2B5EF4-FFF2-40B4-BE49-F238E27FC236}">
                <a16:creationId xmlns:a16="http://schemas.microsoft.com/office/drawing/2014/main" id="{01AF1563-DEE5-730D-A508-23D085E2D47B}"/>
              </a:ext>
            </a:extLst>
          </p:cNvPr>
          <p:cNvSpPr txBox="1">
            <a:spLocks/>
          </p:cNvSpPr>
          <p:nvPr/>
        </p:nvSpPr>
        <p:spPr>
          <a:xfrm>
            <a:off x="3502674" y="5358329"/>
            <a:ext cx="4330726" cy="1208141"/>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Peter </a:t>
            </a:r>
            <a:r>
              <a:rPr lang="en-GB" b="1">
                <a:solidFill>
                  <a:srgbClr val="3C424F"/>
                </a:solidFill>
                <a:effectLst/>
                <a:latin typeface="Open Sans" panose="020B0606030504020204" pitchFamily="34" charset="0"/>
                <a:ea typeface="Open Sans" panose="020B0606030504020204" pitchFamily="34" charset="0"/>
                <a:cs typeface="Open Sans" panose="020B0606030504020204" pitchFamily="34" charset="0"/>
              </a:rPr>
              <a:t>de Boer, </a:t>
            </a:r>
            <a:endParaRPr lang="en-GB" b="1"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GB" sz="2100" dirty="0" err="1">
                <a:solidFill>
                  <a:srgbClr val="6A7D93"/>
                </a:solidFill>
                <a:latin typeface="Open Sans" panose="020B0606030504020204" pitchFamily="34" charset="0"/>
                <a:ea typeface="Open Sans" panose="020B0606030504020204" pitchFamily="34" charset="0"/>
                <a:cs typeface="Open Sans" panose="020B0606030504020204" pitchFamily="34" charset="0"/>
              </a:rPr>
              <a:t>BoD</a:t>
            </a:r>
            <a:r>
              <a:rPr lang="en-GB" sz="2100" dirty="0">
                <a:solidFill>
                  <a:srgbClr val="6A7D93"/>
                </a:solidFill>
                <a:latin typeface="Open Sans" panose="020B0606030504020204" pitchFamily="34" charset="0"/>
                <a:ea typeface="Open Sans" panose="020B0606030504020204" pitchFamily="34" charset="0"/>
                <a:cs typeface="Open Sans" panose="020B0606030504020204" pitchFamily="34" charset="0"/>
              </a:rPr>
              <a:t> Member &amp; Investor </a:t>
            </a:r>
            <a:r>
              <a:rPr lang="en-GB" sz="2100" b="0" dirty="0">
                <a:solidFill>
                  <a:srgbClr val="6A7D93"/>
                </a:solidFill>
                <a:effectLst/>
                <a:latin typeface="Open Sans" panose="020B0606030504020204" pitchFamily="34" charset="0"/>
                <a:ea typeface="Open Sans" panose="020B0606030504020204" pitchFamily="34" charset="0"/>
                <a:cs typeface="Open Sans" panose="020B0606030504020204" pitchFamily="34" charset="0"/>
              </a:rPr>
              <a:t>Relations Manager</a:t>
            </a:r>
            <a:endParaRPr lang="en-GB" sz="2100" dirty="0">
              <a:solidFill>
                <a:srgbClr val="6A7D93"/>
              </a:solidFill>
              <a:effectLst/>
              <a:latin typeface="Open Sans" panose="020B0606030504020204" pitchFamily="34" charset="0"/>
              <a:ea typeface="Open Sans" panose="020B0606030504020204" pitchFamily="34" charset="0"/>
              <a:cs typeface="Open Sans" panose="020B0606030504020204" pitchFamily="34" charset="0"/>
            </a:endParaRPr>
          </a:p>
          <a:p>
            <a:r>
              <a:rPr lang="en-GB" sz="2100" dirty="0">
                <a:solidFill>
                  <a:srgbClr val="FAA303"/>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investors@dn-agrar.</a:t>
            </a:r>
            <a:r>
              <a:rPr lang="en-GB" sz="2100">
                <a:solidFill>
                  <a:srgbClr val="FAA303"/>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eu</a:t>
            </a:r>
            <a:r>
              <a:rPr lang="en-GB" sz="2100">
                <a:solidFill>
                  <a:srgbClr val="FAA303"/>
                </a:solidFill>
                <a:effectLst/>
                <a:latin typeface="Open Sans" panose="020B0606030504020204" pitchFamily="34" charset="0"/>
                <a:ea typeface="Open Sans" panose="020B0606030504020204" pitchFamily="34" charset="0"/>
                <a:cs typeface="Open Sans" panose="020B0606030504020204" pitchFamily="34" charset="0"/>
              </a:rPr>
              <a:t> </a:t>
            </a:r>
            <a:r>
              <a:rPr lang="en-GB" sz="210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 </a:t>
            </a:r>
            <a:r>
              <a:rPr lang="en-GB" sz="2100" dirty="0">
                <a:solidFill>
                  <a:srgbClr val="3C424F"/>
                </a:solidFill>
                <a:effectLst/>
                <a:latin typeface="Open Sans" panose="020B0606030504020204" pitchFamily="34" charset="0"/>
                <a:ea typeface="Open Sans" panose="020B0606030504020204" pitchFamily="34" charset="0"/>
                <a:cs typeface="Open Sans" panose="020B0606030504020204" pitchFamily="34" charset="0"/>
              </a:rPr>
              <a:t>+40 258 818114</a:t>
            </a:r>
          </a:p>
          <a:p>
            <a:pPr algn="l"/>
            <a:endPar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E2930585-1123-F69A-E46C-B5BE11AA0CFF}"/>
              </a:ext>
            </a:extLst>
          </p:cNvPr>
          <p:cNvPicPr>
            <a:picLocks noChangeAspect="1"/>
          </p:cNvPicPr>
          <p:nvPr/>
        </p:nvPicPr>
        <p:blipFill>
          <a:blip r:embed="rId4"/>
          <a:stretch>
            <a:fillRect/>
          </a:stretch>
        </p:blipFill>
        <p:spPr>
          <a:xfrm>
            <a:off x="6919958" y="741974"/>
            <a:ext cx="4923011" cy="4923011"/>
          </a:xfrm>
          <a:prstGeom prst="rect">
            <a:avLst/>
          </a:prstGeom>
        </p:spPr>
      </p:pic>
      <p:sp>
        <p:nvSpPr>
          <p:cNvPr id="16" name="Slide Number Placeholder 15">
            <a:extLst>
              <a:ext uri="{FF2B5EF4-FFF2-40B4-BE49-F238E27FC236}">
                <a16:creationId xmlns:a16="http://schemas.microsoft.com/office/drawing/2014/main" id="{3A45CFA4-2D38-7BB9-0557-483CAC7251B6}"/>
              </a:ext>
            </a:extLst>
          </p:cNvPr>
          <p:cNvSpPr>
            <a:spLocks noGrp="1"/>
          </p:cNvSpPr>
          <p:nvPr>
            <p:ph type="sldNum" sz="quarter" idx="12"/>
          </p:nvPr>
        </p:nvSpPr>
        <p:spPr/>
        <p:txBody>
          <a:bodyPr/>
          <a:lstStyle/>
          <a:p>
            <a:fld id="{109FEF71-21C0-0D4A-A648-3BAF92E3EBF2}" type="slidenum">
              <a:rPr lang="ro-RO" smtClean="0"/>
              <a:t>28</a:t>
            </a:fld>
            <a:endParaRPr lang="ro-RO"/>
          </a:p>
        </p:txBody>
      </p:sp>
    </p:spTree>
    <p:extLst>
      <p:ext uri="{BB962C8B-B14F-4D97-AF65-F5344CB8AC3E}">
        <p14:creationId xmlns:p14="http://schemas.microsoft.com/office/powerpoint/2010/main" val="1327984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F90D17-AFB1-6E57-C9C4-4918441618E1}"/>
              </a:ext>
            </a:extLst>
          </p:cNvPr>
          <p:cNvPicPr>
            <a:picLocks noChangeAspect="1"/>
          </p:cNvPicPr>
          <p:nvPr/>
        </p:nvPicPr>
        <p:blipFill>
          <a:blip r:embed="rId2"/>
          <a:srcRect t="6146" b="6146"/>
          <a:stretch/>
        </p:blipFill>
        <p:spPr>
          <a:xfrm>
            <a:off x="0" y="0"/>
            <a:ext cx="12192002" cy="6858000"/>
          </a:xfrm>
          <a:prstGeom prst="rect">
            <a:avLst/>
          </a:prstGeom>
        </p:spPr>
      </p:pic>
      <p:sp>
        <p:nvSpPr>
          <p:cNvPr id="25"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93667352-62E5-B914-E5D0-E0184A7DAB3A}"/>
              </a:ext>
            </a:extLst>
          </p:cNvPr>
          <p:cNvSpPr>
            <a:spLocks noGrp="1"/>
          </p:cNvSpPr>
          <p:nvPr>
            <p:ph type="sldNum" sz="quarter" idx="12"/>
          </p:nvPr>
        </p:nvSpPr>
        <p:spPr/>
        <p:txBody>
          <a:bodyPr/>
          <a:lstStyle/>
          <a:p>
            <a:fld id="{109FEF71-21C0-0D4A-A648-3BAF92E3EBF2}" type="slidenum">
              <a:rPr lang="ro-RO" smtClean="0"/>
              <a:t>3</a:t>
            </a:fld>
            <a:endParaRPr lang="ro-RO"/>
          </a:p>
        </p:txBody>
      </p:sp>
      <p:sp>
        <p:nvSpPr>
          <p:cNvPr id="4" name="TextBox 3">
            <a:extLst>
              <a:ext uri="{FF2B5EF4-FFF2-40B4-BE49-F238E27FC236}">
                <a16:creationId xmlns:a16="http://schemas.microsoft.com/office/drawing/2014/main" id="{705CE63C-E0EA-37DB-F51E-302670614398}"/>
              </a:ext>
            </a:extLst>
          </p:cNvPr>
          <p:cNvSpPr txBox="1"/>
          <p:nvPr/>
        </p:nvSpPr>
        <p:spPr>
          <a:xfrm>
            <a:off x="872491" y="2409890"/>
            <a:ext cx="4136537" cy="2123658"/>
          </a:xfrm>
          <a:prstGeom prst="rect">
            <a:avLst/>
          </a:prstGeom>
          <a:noFill/>
        </p:spPr>
        <p:txBody>
          <a:bodyPr wrap="square" rtlCol="0">
            <a:spAutoFit/>
          </a:bodyPr>
          <a:lstStyle/>
          <a:p>
            <a:r>
              <a:rPr lang="en-US"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ABOUT </a:t>
            </a:r>
          </a:p>
          <a:p>
            <a:r>
              <a:rPr lang="en-US"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a:t>
            </a:r>
          </a:p>
          <a:p>
            <a:r>
              <a:rPr lang="en-US" sz="4400" dirty="0">
                <a:solidFill>
                  <a:srgbClr val="3C424F"/>
                </a:solidFill>
                <a:latin typeface="Open Sans" panose="020B0606030504020204" pitchFamily="34" charset="0"/>
                <a:ea typeface="Open Sans" panose="020B0606030504020204" pitchFamily="34" charset="0"/>
                <a:cs typeface="Open Sans" panose="020B0606030504020204" pitchFamily="34" charset="0"/>
              </a:rPr>
              <a:t>&amp; THE MARKET</a:t>
            </a:r>
            <a:endParaRPr lang="ro-RO" sz="4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Logo&#10;&#10;Description automatically generated">
            <a:extLst>
              <a:ext uri="{FF2B5EF4-FFF2-40B4-BE49-F238E27FC236}">
                <a16:creationId xmlns:a16="http://schemas.microsoft.com/office/drawing/2014/main" id="{B7A1B24A-B490-347A-3C59-4001FF302BE2}"/>
              </a:ext>
            </a:extLst>
          </p:cNvPr>
          <p:cNvPicPr>
            <a:picLocks noChangeAspect="1"/>
          </p:cNvPicPr>
          <p:nvPr/>
        </p:nvPicPr>
        <p:blipFill>
          <a:blip r:embed="rId3"/>
          <a:stretch>
            <a:fillRect/>
          </a:stretch>
        </p:blipFill>
        <p:spPr>
          <a:xfrm>
            <a:off x="10103508" y="211725"/>
            <a:ext cx="1640817" cy="1640817"/>
          </a:xfrm>
          <a:prstGeom prst="rect">
            <a:avLst/>
          </a:prstGeom>
        </p:spPr>
      </p:pic>
      <p:pic>
        <p:nvPicPr>
          <p:cNvPr id="6" name="Graphic 5" descr="Badge 1 outline">
            <a:extLst>
              <a:ext uri="{FF2B5EF4-FFF2-40B4-BE49-F238E27FC236}">
                <a16:creationId xmlns:a16="http://schemas.microsoft.com/office/drawing/2014/main" id="{554F5D65-91F8-76E3-1AC0-4FD94B66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958" y="241232"/>
            <a:ext cx="1848576" cy="1848576"/>
          </a:xfrm>
          <a:prstGeom prst="rect">
            <a:avLst/>
          </a:prstGeom>
        </p:spPr>
      </p:pic>
    </p:spTree>
    <p:extLst>
      <p:ext uri="{BB962C8B-B14F-4D97-AF65-F5344CB8AC3E}">
        <p14:creationId xmlns:p14="http://schemas.microsoft.com/office/powerpoint/2010/main" val="492796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4</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10" name="TextBox 9">
            <a:extLst>
              <a:ext uri="{FF2B5EF4-FFF2-40B4-BE49-F238E27FC236}">
                <a16:creationId xmlns:a16="http://schemas.microsoft.com/office/drawing/2014/main" id="{9600EDE0-0A3E-F780-3424-6DD1726D18B3}"/>
              </a:ext>
            </a:extLst>
          </p:cNvPr>
          <p:cNvSpPr txBox="1"/>
          <p:nvPr/>
        </p:nvSpPr>
        <p:spPr>
          <a:xfrm>
            <a:off x="1211579" y="420564"/>
            <a:ext cx="6159891"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DN AGRAR INVESTMENT PROPOSITION</a:t>
            </a:r>
          </a:p>
        </p:txBody>
      </p:sp>
      <p:sp>
        <p:nvSpPr>
          <p:cNvPr id="8" name="Rectangle 7">
            <a:extLst>
              <a:ext uri="{FF2B5EF4-FFF2-40B4-BE49-F238E27FC236}">
                <a16:creationId xmlns:a16="http://schemas.microsoft.com/office/drawing/2014/main" id="{43713159-4CFB-2514-9C19-E82485E9F54C}"/>
              </a:ext>
            </a:extLst>
          </p:cNvPr>
          <p:cNvSpPr/>
          <p:nvPr/>
        </p:nvSpPr>
        <p:spPr>
          <a:xfrm>
            <a:off x="6522339" y="1197789"/>
            <a:ext cx="5013168" cy="1392682"/>
          </a:xfrm>
          <a:prstGeom prst="rect">
            <a:avLst/>
          </a:prstGeom>
          <a:noFill/>
          <a:ln>
            <a:solidFill>
              <a:srgbClr val="017900">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5" name="Rectangle 34">
            <a:extLst>
              <a:ext uri="{FF2B5EF4-FFF2-40B4-BE49-F238E27FC236}">
                <a16:creationId xmlns:a16="http://schemas.microsoft.com/office/drawing/2014/main" id="{7ECFD563-509D-FE7D-F5F9-3D7AE7416123}"/>
              </a:ext>
            </a:extLst>
          </p:cNvPr>
          <p:cNvSpPr/>
          <p:nvPr/>
        </p:nvSpPr>
        <p:spPr>
          <a:xfrm>
            <a:off x="6550474" y="2755707"/>
            <a:ext cx="4985033" cy="1268775"/>
          </a:xfrm>
          <a:prstGeom prst="rect">
            <a:avLst/>
          </a:prstGeom>
          <a:noFill/>
          <a:ln>
            <a:solidFill>
              <a:srgbClr val="FAA303">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TextBox 35">
            <a:extLst>
              <a:ext uri="{FF2B5EF4-FFF2-40B4-BE49-F238E27FC236}">
                <a16:creationId xmlns:a16="http://schemas.microsoft.com/office/drawing/2014/main" id="{3B8719FB-FAD3-2618-D555-8AE6606939D0}"/>
              </a:ext>
            </a:extLst>
          </p:cNvPr>
          <p:cNvSpPr txBox="1"/>
          <p:nvPr/>
        </p:nvSpPr>
        <p:spPr>
          <a:xfrm>
            <a:off x="7990449" y="2761856"/>
            <a:ext cx="3427031" cy="1315553"/>
          </a:xfrm>
          <a:prstGeom prst="rect">
            <a:avLst/>
          </a:prstGeom>
          <a:noFill/>
        </p:spPr>
        <p:txBody>
          <a:bodyPr wrap="square">
            <a:spAutoFit/>
          </a:bodyPr>
          <a:lstStyle>
            <a:defPPr>
              <a:defRPr lang="en-RO"/>
            </a:defPPr>
            <a:lvl1pPr algn="ctr">
              <a:lnSpc>
                <a:spcPct val="115000"/>
              </a:lnSpc>
              <a:spcAft>
                <a:spcPts val="800"/>
              </a:spcAft>
              <a:defRPr sz="1400">
                <a:latin typeface="Open Sans" panose="020B0606030504020204" pitchFamily="34" charset="0"/>
                <a:ea typeface="Open Sans" panose="020B0606030504020204" pitchFamily="34" charset="0"/>
                <a:cs typeface="Open Sans" panose="020B0606030504020204" pitchFamily="34" charset="0"/>
              </a:defRPr>
            </a:lvl1pPr>
          </a:lstStyle>
          <a:p>
            <a:pPr algn="just"/>
            <a:r>
              <a:rPr lang="en-US">
                <a:solidFill>
                  <a:srgbClr val="3C424F"/>
                </a:solidFill>
              </a:rPr>
              <a:t>Focus </a:t>
            </a:r>
            <a:r>
              <a:rPr lang="en-US" b="1">
                <a:solidFill>
                  <a:srgbClr val="3C424F"/>
                </a:solidFill>
              </a:rPr>
              <a:t>on sustainable, regenerative agriculture practices </a:t>
            </a:r>
            <a:r>
              <a:rPr lang="en-US">
                <a:solidFill>
                  <a:srgbClr val="3C424F"/>
                </a:solidFill>
              </a:rPr>
              <a:t>that maximize productivity, reduce environmental impact, and ensure long-term profitability.</a:t>
            </a:r>
            <a:endParaRPr lang="ro-RO">
              <a:solidFill>
                <a:srgbClr val="3C424F"/>
              </a:solidFill>
            </a:endParaRPr>
          </a:p>
        </p:txBody>
      </p:sp>
      <p:sp>
        <p:nvSpPr>
          <p:cNvPr id="11" name="TextBox 10">
            <a:extLst>
              <a:ext uri="{FF2B5EF4-FFF2-40B4-BE49-F238E27FC236}">
                <a16:creationId xmlns:a16="http://schemas.microsoft.com/office/drawing/2014/main" id="{7AD6BF70-BE2D-5837-451B-25570EE1E0FB}"/>
              </a:ext>
            </a:extLst>
          </p:cNvPr>
          <p:cNvSpPr txBox="1"/>
          <p:nvPr/>
        </p:nvSpPr>
        <p:spPr>
          <a:xfrm>
            <a:off x="8006442" y="4272174"/>
            <a:ext cx="3411037" cy="553998"/>
          </a:xfrm>
          <a:prstGeom prst="rect">
            <a:avLst/>
          </a:prstGeom>
          <a:noFill/>
        </p:spPr>
        <p:txBody>
          <a:bodyPr wrap="square">
            <a:spAutoFit/>
          </a:bodyPr>
          <a:lstStyle/>
          <a:p>
            <a:pPr algn="just"/>
            <a:r>
              <a:rPr lang="en-US"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Tripled its business since listing. </a:t>
            </a:r>
          </a:p>
          <a:p>
            <a:r>
              <a:rPr lang="ro-RO" sz="15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8" name="TextBox 17">
            <a:extLst>
              <a:ext uri="{FF2B5EF4-FFF2-40B4-BE49-F238E27FC236}">
                <a16:creationId xmlns:a16="http://schemas.microsoft.com/office/drawing/2014/main" id="{E9EA7718-901D-29B0-88A2-D66C6E0E190E}"/>
              </a:ext>
            </a:extLst>
          </p:cNvPr>
          <p:cNvSpPr txBox="1"/>
          <p:nvPr/>
        </p:nvSpPr>
        <p:spPr>
          <a:xfrm>
            <a:off x="7940170" y="1229032"/>
            <a:ext cx="3567202" cy="1391920"/>
          </a:xfrm>
          <a:prstGeom prst="rect">
            <a:avLst/>
          </a:prstGeom>
          <a:noFill/>
        </p:spPr>
        <p:txBody>
          <a:bodyPr wrap="square">
            <a:spAutoFit/>
          </a:bodyPr>
          <a:lstStyle/>
          <a:p>
            <a:pPr algn="just">
              <a:lnSpc>
                <a:spcPct val="114000"/>
              </a:lnSpc>
              <a:spcAft>
                <a:spcPts val="800"/>
              </a:spcAft>
            </a:pPr>
            <a:r>
              <a:rPr lang="en-US" sz="1500" b="1" dirty="0">
                <a:solidFill>
                  <a:srgbClr val="017900"/>
                </a:solidFill>
                <a:latin typeface="Open Sans" panose="020B0606030504020204" pitchFamily="34" charset="0"/>
                <a:ea typeface="Open Sans" panose="020B0606030504020204" pitchFamily="34" charset="0"/>
                <a:cs typeface="Open Sans" panose="020B0606030504020204" pitchFamily="34" charset="0"/>
              </a:rPr>
              <a:t>Leading milk producers in Europe and the largest integrated zootechnical farm in Romania</a:t>
            </a:r>
            <a:r>
              <a:rPr lang="en-US" sz="1500" dirty="0">
                <a:solidFill>
                  <a:srgbClr val="3C424F"/>
                </a:solidFill>
                <a:latin typeface="Open Sans" panose="020B0606030504020204" pitchFamily="34" charset="0"/>
                <a:ea typeface="Open Sans" panose="020B0606030504020204" pitchFamily="34" charset="0"/>
                <a:cs typeface="Open Sans" panose="020B0606030504020204" pitchFamily="34" charset="0"/>
              </a:rPr>
              <a:t>, with cow milk production and vegetable production.</a:t>
            </a:r>
          </a:p>
        </p:txBody>
      </p:sp>
      <p:sp>
        <p:nvSpPr>
          <p:cNvPr id="19" name="Rectangle 18">
            <a:extLst>
              <a:ext uri="{FF2B5EF4-FFF2-40B4-BE49-F238E27FC236}">
                <a16:creationId xmlns:a16="http://schemas.microsoft.com/office/drawing/2014/main" id="{F8DD5DA2-255C-935D-20F4-643795B79FE0}"/>
              </a:ext>
            </a:extLst>
          </p:cNvPr>
          <p:cNvSpPr/>
          <p:nvPr/>
        </p:nvSpPr>
        <p:spPr>
          <a:xfrm>
            <a:off x="6564541" y="4234477"/>
            <a:ext cx="4985033" cy="1335977"/>
          </a:xfrm>
          <a:prstGeom prst="rect">
            <a:avLst/>
          </a:prstGeom>
          <a:noFill/>
          <a:ln>
            <a:solidFill>
              <a:srgbClr val="017900">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1" name="TextBox 20">
            <a:extLst>
              <a:ext uri="{FF2B5EF4-FFF2-40B4-BE49-F238E27FC236}">
                <a16:creationId xmlns:a16="http://schemas.microsoft.com/office/drawing/2014/main" id="{75146867-6C43-1A73-6B51-AF16FA9C0822}"/>
              </a:ext>
            </a:extLst>
          </p:cNvPr>
          <p:cNvSpPr txBox="1"/>
          <p:nvPr/>
        </p:nvSpPr>
        <p:spPr>
          <a:xfrm>
            <a:off x="8067822" y="4917866"/>
            <a:ext cx="3349659" cy="553998"/>
          </a:xfrm>
          <a:prstGeom prst="rect">
            <a:avLst/>
          </a:prstGeom>
          <a:noFill/>
        </p:spPr>
        <p:txBody>
          <a:bodyPr wrap="square">
            <a:spAutoFit/>
          </a:bodyPr>
          <a:lstStyle/>
          <a:p>
            <a:pPr algn="just"/>
            <a:r>
              <a:rPr lang="en-GB" sz="1500" b="1">
                <a:solidFill>
                  <a:srgbClr val="017900"/>
                </a:solidFill>
                <a:latin typeface="Open Sans"/>
                <a:ea typeface="Open Sans"/>
                <a:cs typeface="Open Sans"/>
              </a:rPr>
              <a:t>~ 60 million </a:t>
            </a:r>
            <a:r>
              <a:rPr lang="en-GB" sz="1500" b="1" err="1">
                <a:solidFill>
                  <a:srgbClr val="017900"/>
                </a:solidFill>
                <a:latin typeface="Open Sans"/>
                <a:ea typeface="Open Sans"/>
                <a:cs typeface="Open Sans"/>
              </a:rPr>
              <a:t>liters</a:t>
            </a:r>
            <a:r>
              <a:rPr lang="en-GB" sz="1500" b="1">
                <a:solidFill>
                  <a:srgbClr val="017900"/>
                </a:solidFill>
                <a:latin typeface="Open Sans"/>
                <a:ea typeface="Open Sans"/>
                <a:cs typeface="Open Sans"/>
              </a:rPr>
              <a:t> of milk delivered annually.</a:t>
            </a:r>
            <a:endParaRPr lang="en-US" sz="1500"/>
          </a:p>
        </p:txBody>
      </p:sp>
      <p:pic>
        <p:nvPicPr>
          <p:cNvPr id="23" name="Picture 22">
            <a:extLst>
              <a:ext uri="{FF2B5EF4-FFF2-40B4-BE49-F238E27FC236}">
                <a16:creationId xmlns:a16="http://schemas.microsoft.com/office/drawing/2014/main" id="{3A687ECD-A909-87E2-03D5-4A427AB3A00D}"/>
              </a:ext>
            </a:extLst>
          </p:cNvPr>
          <p:cNvPicPr>
            <a:picLocks noChangeAspect="1"/>
          </p:cNvPicPr>
          <p:nvPr/>
        </p:nvPicPr>
        <p:blipFill>
          <a:blip r:embed="rId4"/>
          <a:stretch>
            <a:fillRect/>
          </a:stretch>
        </p:blipFill>
        <p:spPr>
          <a:xfrm>
            <a:off x="1144625" y="1257217"/>
            <a:ext cx="4427130" cy="2566548"/>
          </a:xfrm>
          <a:prstGeom prst="rect">
            <a:avLst/>
          </a:prstGeom>
        </p:spPr>
      </p:pic>
      <p:sp>
        <p:nvSpPr>
          <p:cNvPr id="30" name="TextBox 29">
            <a:extLst>
              <a:ext uri="{FF2B5EF4-FFF2-40B4-BE49-F238E27FC236}">
                <a16:creationId xmlns:a16="http://schemas.microsoft.com/office/drawing/2014/main" id="{352E9481-C186-B5F1-3EAC-C6CAF45C6985}"/>
              </a:ext>
            </a:extLst>
          </p:cNvPr>
          <p:cNvSpPr txBox="1"/>
          <p:nvPr/>
        </p:nvSpPr>
        <p:spPr>
          <a:xfrm>
            <a:off x="6642643" y="3049355"/>
            <a:ext cx="2850466" cy="523220"/>
          </a:xfrm>
          <a:prstGeom prst="rect">
            <a:avLst/>
          </a:prstGeom>
          <a:noFill/>
        </p:spPr>
        <p:txBody>
          <a:bodyPr wrap="square">
            <a:spAutoFit/>
          </a:bodyPr>
          <a:lstStyle/>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Sustainable </a:t>
            </a:r>
          </a:p>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Agriculture</a:t>
            </a:r>
          </a:p>
        </p:txBody>
      </p:sp>
      <p:sp>
        <p:nvSpPr>
          <p:cNvPr id="2" name="TextBox 1">
            <a:extLst>
              <a:ext uri="{FF2B5EF4-FFF2-40B4-BE49-F238E27FC236}">
                <a16:creationId xmlns:a16="http://schemas.microsoft.com/office/drawing/2014/main" id="{AB949083-4EC3-4179-AB7B-A8D4A9007ABD}"/>
              </a:ext>
            </a:extLst>
          </p:cNvPr>
          <p:cNvSpPr txBox="1"/>
          <p:nvPr/>
        </p:nvSpPr>
        <p:spPr>
          <a:xfrm>
            <a:off x="6550474" y="1551422"/>
            <a:ext cx="2850466" cy="738664"/>
          </a:xfrm>
          <a:prstGeom prst="rect">
            <a:avLst/>
          </a:prstGeom>
          <a:noFill/>
        </p:spPr>
        <p:txBody>
          <a:bodyPr wrap="square">
            <a:spAutoFit/>
          </a:bodyPr>
          <a:lstStyle/>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Market </a:t>
            </a:r>
          </a:p>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Position</a:t>
            </a:r>
          </a:p>
          <a:p>
            <a:endPar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61617BB-B978-FE09-BD73-0F4F96381F76}"/>
              </a:ext>
            </a:extLst>
          </p:cNvPr>
          <p:cNvSpPr txBox="1"/>
          <p:nvPr/>
        </p:nvSpPr>
        <p:spPr>
          <a:xfrm>
            <a:off x="6713302" y="4640855"/>
            <a:ext cx="2850466" cy="523220"/>
          </a:xfrm>
          <a:prstGeom prst="rect">
            <a:avLst/>
          </a:prstGeom>
          <a:noFill/>
        </p:spPr>
        <p:txBody>
          <a:bodyPr wrap="square">
            <a:spAutoFit/>
          </a:bodyPr>
          <a:lstStyle/>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Track </a:t>
            </a:r>
          </a:p>
          <a:p>
            <a:r>
              <a:rPr lang="en-US" sz="1400" b="1">
                <a:solidFill>
                  <a:srgbClr val="3C424F"/>
                </a:solidFill>
                <a:latin typeface="Open Sans" panose="020B0606030504020204" pitchFamily="34" charset="0"/>
                <a:ea typeface="Open Sans" panose="020B0606030504020204" pitchFamily="34" charset="0"/>
                <a:cs typeface="Open Sans" panose="020B0606030504020204" pitchFamily="34" charset="0"/>
              </a:rPr>
              <a:t>Record</a:t>
            </a:r>
          </a:p>
        </p:txBody>
      </p:sp>
      <p:sp>
        <p:nvSpPr>
          <p:cNvPr id="13" name="TextBox 12">
            <a:extLst>
              <a:ext uri="{FF2B5EF4-FFF2-40B4-BE49-F238E27FC236}">
                <a16:creationId xmlns:a16="http://schemas.microsoft.com/office/drawing/2014/main" id="{36E2185B-0893-984D-A5A2-61C5C57CB065}"/>
              </a:ext>
            </a:extLst>
          </p:cNvPr>
          <p:cNvSpPr txBox="1"/>
          <p:nvPr/>
        </p:nvSpPr>
        <p:spPr>
          <a:xfrm>
            <a:off x="992637" y="4116814"/>
            <a:ext cx="3202158" cy="369332"/>
          </a:xfrm>
          <a:prstGeom prst="rect">
            <a:avLst/>
          </a:prstGeom>
          <a:noFill/>
        </p:spPr>
        <p:txBody>
          <a:bodyPr wrap="square">
            <a:spAutoFit/>
          </a:bodyPr>
          <a:lstStyle/>
          <a:p>
            <a:r>
              <a:rPr lang="en-US" sz="1800" b="1">
                <a:solidFill>
                  <a:srgbClr val="017900"/>
                </a:solidFill>
                <a:latin typeface="Open Sans" panose="020B0606030504020204" pitchFamily="34" charset="0"/>
                <a:ea typeface="Open Sans" panose="020B0606030504020204" pitchFamily="34" charset="0"/>
                <a:cs typeface="Open Sans" panose="020B0606030504020204" pitchFamily="34" charset="0"/>
              </a:rPr>
              <a:t>Strategy</a:t>
            </a:r>
            <a:endParaRPr lang="en-US"/>
          </a:p>
        </p:txBody>
      </p:sp>
      <p:sp>
        <p:nvSpPr>
          <p:cNvPr id="9" name="TextBox 8">
            <a:extLst>
              <a:ext uri="{FF2B5EF4-FFF2-40B4-BE49-F238E27FC236}">
                <a16:creationId xmlns:a16="http://schemas.microsoft.com/office/drawing/2014/main" id="{8E26C86E-CCEF-2291-87D5-AC624DF20362}"/>
              </a:ext>
            </a:extLst>
          </p:cNvPr>
          <p:cNvSpPr txBox="1"/>
          <p:nvPr/>
        </p:nvSpPr>
        <p:spPr>
          <a:xfrm>
            <a:off x="992637" y="4502832"/>
            <a:ext cx="5197851" cy="1785104"/>
          </a:xfrm>
          <a:prstGeom prst="rect">
            <a:avLst/>
          </a:prstGeom>
          <a:noFill/>
        </p:spPr>
        <p:txBody>
          <a:bodyPr wrap="square">
            <a:spAutoFit/>
          </a:bodyPr>
          <a:lstStyle/>
          <a:p>
            <a:pPr algn="just"/>
            <a:r>
              <a:rPr lang="en-US"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To double</a:t>
            </a:r>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 the business by 2027 </a:t>
            </a:r>
            <a:r>
              <a:rPr lang="ro-RO" sz="1500" dirty="0">
                <a:solidFill>
                  <a:srgbClr val="3C424F"/>
                </a:solidFill>
                <a:latin typeface="Open Sans" panose="020B0606030504020204" pitchFamily="34" charset="0"/>
                <a:ea typeface="Open Sans" panose="020B0606030504020204" pitchFamily="34" charset="0"/>
                <a:cs typeface="Open Sans" panose="020B0606030504020204" pitchFamily="34" charset="0"/>
              </a:rPr>
              <a:t>supported by operation efficiencies and the development of a new farm. </a:t>
            </a:r>
          </a:p>
          <a:p>
            <a:pPr algn="just"/>
            <a:endParaRPr lang="ro-RO" sz="10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ro-RO" sz="15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Milk production at the end of 2027</a:t>
            </a:r>
            <a:r>
              <a:rPr lang="ro-RO" sz="1500" dirty="0">
                <a:solidFill>
                  <a:srgbClr val="3C424F"/>
                </a:solidFill>
                <a:latin typeface="Open Sans" panose="020B0606030504020204" pitchFamily="34" charset="0"/>
                <a:ea typeface="Open Sans" panose="020B0606030504020204" pitchFamily="34" charset="0"/>
                <a:cs typeface="Open Sans" panose="020B0606030504020204" pitchFamily="34" charset="0"/>
              </a:rPr>
              <a:t>: 300,000 liters/day</a:t>
            </a:r>
            <a:endParaRPr lang="en-US" sz="15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sz="10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500" b="1" dirty="0">
                <a:solidFill>
                  <a:srgbClr val="3C424F"/>
                </a:solidFill>
                <a:latin typeface="Open Sans"/>
                <a:ea typeface="Open Sans"/>
                <a:cs typeface="Open Sans"/>
              </a:rPr>
              <a:t>Target 202</a:t>
            </a:r>
            <a:r>
              <a:rPr lang="ro-RO" sz="1500" b="1" dirty="0">
                <a:solidFill>
                  <a:srgbClr val="3C424F"/>
                </a:solidFill>
                <a:latin typeface="Open Sans"/>
                <a:ea typeface="Open Sans"/>
                <a:cs typeface="Open Sans"/>
              </a:rPr>
              <a:t>8</a:t>
            </a:r>
            <a:r>
              <a:rPr lang="en-GB" sz="1500" b="1" dirty="0">
                <a:solidFill>
                  <a:srgbClr val="3C424F"/>
                </a:solidFill>
                <a:latin typeface="Open Sans"/>
                <a:ea typeface="Open Sans"/>
                <a:cs typeface="Open Sans"/>
              </a:rPr>
              <a:t>: </a:t>
            </a:r>
            <a:r>
              <a:rPr lang="en-GB" sz="1500" dirty="0">
                <a:solidFill>
                  <a:srgbClr val="3C424F"/>
                </a:solidFill>
                <a:latin typeface="Open Sans"/>
                <a:ea typeface="Open Sans"/>
                <a:cs typeface="Open Sans"/>
              </a:rPr>
              <a:t>production of over 100 million </a:t>
            </a:r>
            <a:r>
              <a:rPr lang="en-GB" sz="1500" dirty="0" err="1">
                <a:solidFill>
                  <a:srgbClr val="3C424F"/>
                </a:solidFill>
                <a:latin typeface="Open Sans"/>
                <a:ea typeface="Open Sans"/>
                <a:cs typeface="Open Sans"/>
              </a:rPr>
              <a:t>liters</a:t>
            </a:r>
            <a:r>
              <a:rPr lang="en-GB" sz="1500" dirty="0">
                <a:solidFill>
                  <a:srgbClr val="3C424F"/>
                </a:solidFill>
                <a:latin typeface="Open Sans"/>
                <a:ea typeface="Open Sans"/>
                <a:cs typeface="Open Sans"/>
              </a:rPr>
              <a:t> of milk delivered annually</a:t>
            </a:r>
            <a:endParaRPr lang="en-GB" sz="15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695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5</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10" name="TextBox 9">
            <a:extLst>
              <a:ext uri="{FF2B5EF4-FFF2-40B4-BE49-F238E27FC236}">
                <a16:creationId xmlns:a16="http://schemas.microsoft.com/office/drawing/2014/main" id="{9600EDE0-0A3E-F780-3424-6DD1726D18B3}"/>
              </a:ext>
            </a:extLst>
          </p:cNvPr>
          <p:cNvSpPr txBox="1"/>
          <p:nvPr/>
        </p:nvSpPr>
        <p:spPr>
          <a:xfrm>
            <a:off x="1211580" y="420564"/>
            <a:ext cx="4526280" cy="461665"/>
          </a:xfrm>
          <a:prstGeom prst="rect">
            <a:avLst/>
          </a:prstGeom>
          <a:noFill/>
        </p:spPr>
        <p:txBody>
          <a:bodyPr wrap="square" rtlCol="0">
            <a:spAutoFit/>
          </a:bodyPr>
          <a:lstStyle/>
          <a:p>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DN AGRAR </a:t>
            </a:r>
            <a:r>
              <a:rPr lang="en-GB"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TODAY</a:t>
            </a:r>
            <a:r>
              <a:rPr lang="ro-RO" sz="24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 name="Picture 1" descr="A cow with a milk bottle&#10;&#10;Description automatically generated">
            <a:extLst>
              <a:ext uri="{FF2B5EF4-FFF2-40B4-BE49-F238E27FC236}">
                <a16:creationId xmlns:a16="http://schemas.microsoft.com/office/drawing/2014/main" id="{CDF03288-D3D3-19F1-51AE-1198E3A0F0BD}"/>
              </a:ext>
            </a:extLst>
          </p:cNvPr>
          <p:cNvPicPr>
            <a:picLocks noChangeAspect="1"/>
          </p:cNvPicPr>
          <p:nvPr/>
        </p:nvPicPr>
        <p:blipFill rotWithShape="1">
          <a:blip r:embed="rId3"/>
          <a:srcRect t="6385"/>
          <a:stretch/>
        </p:blipFill>
        <p:spPr>
          <a:xfrm>
            <a:off x="3253911" y="5012975"/>
            <a:ext cx="4532557" cy="1260233"/>
          </a:xfrm>
          <a:prstGeom prst="rect">
            <a:avLst/>
          </a:prstGeom>
        </p:spPr>
      </p:pic>
      <p:sp>
        <p:nvSpPr>
          <p:cNvPr id="6" name="Slide Number Placeholder 3">
            <a:extLst>
              <a:ext uri="{FF2B5EF4-FFF2-40B4-BE49-F238E27FC236}">
                <a16:creationId xmlns:a16="http://schemas.microsoft.com/office/drawing/2014/main" id="{67804237-DEA9-7095-2F89-4096ED1D15D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R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9FEF71-21C0-0D4A-A648-3BAF92E3EBF2}" type="slidenum">
              <a:rPr lang="ro-RO" smtClean="0"/>
              <a:pPr/>
              <a:t>5</a:t>
            </a:fld>
            <a:endParaRPr lang="ro-RO"/>
          </a:p>
        </p:txBody>
      </p:sp>
      <p:cxnSp>
        <p:nvCxnSpPr>
          <p:cNvPr id="9" name="Straight Connector 8">
            <a:extLst>
              <a:ext uri="{FF2B5EF4-FFF2-40B4-BE49-F238E27FC236}">
                <a16:creationId xmlns:a16="http://schemas.microsoft.com/office/drawing/2014/main" id="{706BB912-D1EA-D43A-5A01-C05C1544F35D}"/>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EED4D91-5D1B-EEC2-DC89-7A0F56D1D77F}"/>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Slide Number Placeholder 4">
            <a:extLst>
              <a:ext uri="{FF2B5EF4-FFF2-40B4-BE49-F238E27FC236}">
                <a16:creationId xmlns:a16="http://schemas.microsoft.com/office/drawing/2014/main" id="{897C3CD3-B4C3-B5CB-FAD7-65EDD493741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R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5</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Logo&#10;&#10;Description automatically generated">
            <a:extLst>
              <a:ext uri="{FF2B5EF4-FFF2-40B4-BE49-F238E27FC236}">
                <a16:creationId xmlns:a16="http://schemas.microsoft.com/office/drawing/2014/main" id="{3BB10DC1-7F15-5D6A-CC97-C04CC8EDF359}"/>
              </a:ext>
            </a:extLst>
          </p:cNvPr>
          <p:cNvPicPr>
            <a:picLocks noChangeAspect="1"/>
          </p:cNvPicPr>
          <p:nvPr/>
        </p:nvPicPr>
        <p:blipFill>
          <a:blip r:embed="rId2"/>
          <a:stretch>
            <a:fillRect/>
          </a:stretch>
        </p:blipFill>
        <p:spPr>
          <a:xfrm>
            <a:off x="116564" y="313005"/>
            <a:ext cx="924971" cy="924971"/>
          </a:xfrm>
          <a:prstGeom prst="rect">
            <a:avLst/>
          </a:prstGeom>
        </p:spPr>
      </p:pic>
      <p:pic>
        <p:nvPicPr>
          <p:cNvPr id="15" name="Graphic 14" descr="Cow outline">
            <a:extLst>
              <a:ext uri="{FF2B5EF4-FFF2-40B4-BE49-F238E27FC236}">
                <a16:creationId xmlns:a16="http://schemas.microsoft.com/office/drawing/2014/main" id="{8515DB0B-E3C4-3A00-B1F9-97238E5765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174" y="1380353"/>
            <a:ext cx="420195" cy="528659"/>
          </a:xfrm>
          <a:prstGeom prst="rect">
            <a:avLst/>
          </a:prstGeom>
        </p:spPr>
      </p:pic>
      <p:sp>
        <p:nvSpPr>
          <p:cNvPr id="16" name="TextBox 15">
            <a:extLst>
              <a:ext uri="{FF2B5EF4-FFF2-40B4-BE49-F238E27FC236}">
                <a16:creationId xmlns:a16="http://schemas.microsoft.com/office/drawing/2014/main" id="{61AD3DA5-EFC5-B6D1-EEC8-A30BA9673B8D}"/>
              </a:ext>
            </a:extLst>
          </p:cNvPr>
          <p:cNvSpPr txBox="1"/>
          <p:nvPr/>
        </p:nvSpPr>
        <p:spPr>
          <a:xfrm>
            <a:off x="1300256" y="1503053"/>
            <a:ext cx="1487283" cy="338554"/>
          </a:xfrm>
          <a:prstGeom prst="rect">
            <a:avLst/>
          </a:prstGeom>
          <a:noFill/>
        </p:spPr>
        <p:txBody>
          <a:bodyPr wrap="square">
            <a:spAutoFit/>
          </a:bodyPr>
          <a:lstStyle/>
          <a:p>
            <a:r>
              <a:rPr lang="ro-RO" sz="1600" b="1">
                <a:solidFill>
                  <a:srgbClr val="202124"/>
                </a:solidFill>
                <a:latin typeface="Open Sans" panose="020B0606030504020204" pitchFamily="34" charset="0"/>
                <a:ea typeface="Open Sans" panose="020B0606030504020204" pitchFamily="34" charset="0"/>
                <a:cs typeface="Open Sans" panose="020B0606030504020204" pitchFamily="34" charset="0"/>
              </a:rPr>
              <a:t>Zoote</a:t>
            </a:r>
            <a:r>
              <a:rPr lang="en-GB" sz="1600" b="1">
                <a:solidFill>
                  <a:srgbClr val="202124"/>
                </a:solidFill>
                <a:latin typeface="Open Sans" panose="020B0606030504020204" pitchFamily="34" charset="0"/>
                <a:ea typeface="Open Sans" panose="020B0606030504020204" pitchFamily="34" charset="0"/>
                <a:cs typeface="Open Sans" panose="020B0606030504020204" pitchFamily="34" charset="0"/>
              </a:rPr>
              <a:t>c</a:t>
            </a:r>
            <a:r>
              <a:rPr lang="ro-RO" sz="1600" b="1">
                <a:solidFill>
                  <a:srgbClr val="202124"/>
                </a:solidFill>
                <a:latin typeface="Open Sans" panose="020B0606030504020204" pitchFamily="34" charset="0"/>
                <a:ea typeface="Open Sans" panose="020B0606030504020204" pitchFamily="34" charset="0"/>
                <a:cs typeface="Open Sans" panose="020B0606030504020204" pitchFamily="34" charset="0"/>
              </a:rPr>
              <a:t>hni</a:t>
            </a:r>
            <a:r>
              <a:rPr lang="en-GB" sz="1600" b="1">
                <a:solidFill>
                  <a:srgbClr val="202124"/>
                </a:solidFill>
                <a:latin typeface="Open Sans" panose="020B0606030504020204" pitchFamily="34" charset="0"/>
                <a:ea typeface="Open Sans" panose="020B0606030504020204" pitchFamily="34" charset="0"/>
                <a:cs typeface="Open Sans" panose="020B0606030504020204" pitchFamily="34" charset="0"/>
              </a:rPr>
              <a:t>cs</a:t>
            </a:r>
            <a:r>
              <a:rPr lang="en-RO" sz="1600" b="1">
                <a:solidFill>
                  <a:srgbClr val="202124"/>
                </a:solidFill>
                <a:latin typeface="Open Sans" panose="020B0606030504020204" pitchFamily="34" charset="0"/>
                <a:ea typeface="Open Sans" panose="020B0606030504020204" pitchFamily="34" charset="0"/>
                <a:cs typeface="Open Sans" panose="020B0606030504020204" pitchFamily="34" charset="0"/>
              </a:rPr>
              <a:t> </a:t>
            </a:r>
            <a:endParaRPr lang="ro-RO" sz="1600" b="1">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Graphic 16" descr="Crops outline">
            <a:extLst>
              <a:ext uri="{FF2B5EF4-FFF2-40B4-BE49-F238E27FC236}">
                <a16:creationId xmlns:a16="http://schemas.microsoft.com/office/drawing/2014/main" id="{DBA1A379-9060-D926-7977-EEE4465900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174" y="1954928"/>
            <a:ext cx="406841" cy="511858"/>
          </a:xfrm>
          <a:prstGeom prst="rect">
            <a:avLst/>
          </a:prstGeom>
        </p:spPr>
      </p:pic>
      <p:sp>
        <p:nvSpPr>
          <p:cNvPr id="18" name="TextBox 17">
            <a:extLst>
              <a:ext uri="{FF2B5EF4-FFF2-40B4-BE49-F238E27FC236}">
                <a16:creationId xmlns:a16="http://schemas.microsoft.com/office/drawing/2014/main" id="{30FCA271-29F7-BC5E-B7B6-022440F7ED93}"/>
              </a:ext>
            </a:extLst>
          </p:cNvPr>
          <p:cNvSpPr txBox="1"/>
          <p:nvPr/>
        </p:nvSpPr>
        <p:spPr>
          <a:xfrm>
            <a:off x="1300256" y="2012132"/>
            <a:ext cx="2741408"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202124"/>
                </a:solidFill>
                <a:effectLst/>
                <a:latin typeface="Open Sans" panose="020B0606030504020204" pitchFamily="34" charset="0"/>
                <a:ea typeface="Open Sans" panose="020B0606030504020204" pitchFamily="34" charset="0"/>
                <a:cs typeface="Open Sans" panose="020B0606030504020204" pitchFamily="34" charset="0"/>
              </a:rPr>
              <a:t>Vegetal agriculture production</a:t>
            </a:r>
            <a:r>
              <a:rPr kumimoji="0" lang="en-US" altLang="en-US" sz="9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kumimoji="0" lang="en-US" altLang="en-US" sz="12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9" name="Graphic 18" descr="Silo outline">
            <a:extLst>
              <a:ext uri="{FF2B5EF4-FFF2-40B4-BE49-F238E27FC236}">
                <a16:creationId xmlns:a16="http://schemas.microsoft.com/office/drawing/2014/main" id="{6596235C-0CCB-5318-927B-D21410EEA3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175" y="2637240"/>
            <a:ext cx="406840" cy="511857"/>
          </a:xfrm>
          <a:prstGeom prst="rect">
            <a:avLst/>
          </a:prstGeom>
        </p:spPr>
      </p:pic>
      <p:sp>
        <p:nvSpPr>
          <p:cNvPr id="20" name="TextBox 19">
            <a:extLst>
              <a:ext uri="{FF2B5EF4-FFF2-40B4-BE49-F238E27FC236}">
                <a16:creationId xmlns:a16="http://schemas.microsoft.com/office/drawing/2014/main" id="{EC74EF8D-AFC6-DE2A-C847-2E2E36C5EF8F}"/>
              </a:ext>
            </a:extLst>
          </p:cNvPr>
          <p:cNvSpPr txBox="1"/>
          <p:nvPr/>
        </p:nvSpPr>
        <p:spPr>
          <a:xfrm>
            <a:off x="1300256" y="2798009"/>
            <a:ext cx="2221426" cy="338554"/>
          </a:xfrm>
          <a:prstGeom prst="rect">
            <a:avLst/>
          </a:prstGeom>
          <a:noFill/>
        </p:spPr>
        <p:txBody>
          <a:bodyPr wrap="square">
            <a:spAutoFit/>
          </a:bodyPr>
          <a:lstStyle/>
          <a:p>
            <a:r>
              <a:rPr lang="en-GB" sz="1600">
                <a:solidFill>
                  <a:srgbClr val="202124"/>
                </a:solidFill>
                <a:latin typeface="Open Sans" panose="020B0606030504020204" pitchFamily="34" charset="0"/>
                <a:ea typeface="Open Sans" panose="020B0606030504020204" pitchFamily="34" charset="0"/>
                <a:cs typeface="Open Sans" panose="020B0606030504020204" pitchFamily="34" charset="0"/>
              </a:rPr>
              <a:t>Agricultural services</a:t>
            </a:r>
            <a:endPar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Warehouse outline">
            <a:extLst>
              <a:ext uri="{FF2B5EF4-FFF2-40B4-BE49-F238E27FC236}">
                <a16:creationId xmlns:a16="http://schemas.microsoft.com/office/drawing/2014/main" id="{7007DEFA-1DEC-B838-2021-9A282357B7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7871" y="3279080"/>
            <a:ext cx="359498" cy="452294"/>
          </a:xfrm>
          <a:prstGeom prst="rect">
            <a:avLst/>
          </a:prstGeom>
        </p:spPr>
      </p:pic>
      <p:sp>
        <p:nvSpPr>
          <p:cNvPr id="22" name="TextBox 21">
            <a:extLst>
              <a:ext uri="{FF2B5EF4-FFF2-40B4-BE49-F238E27FC236}">
                <a16:creationId xmlns:a16="http://schemas.microsoft.com/office/drawing/2014/main" id="{2E64EDF4-FB6E-6018-8B16-D1FD0B640F13}"/>
              </a:ext>
            </a:extLst>
          </p:cNvPr>
          <p:cNvSpPr txBox="1"/>
          <p:nvPr/>
        </p:nvSpPr>
        <p:spPr>
          <a:xfrm>
            <a:off x="1317034" y="3327388"/>
            <a:ext cx="1151952" cy="338554"/>
          </a:xfrm>
          <a:prstGeom prst="rect">
            <a:avLst/>
          </a:prstGeom>
          <a:noFill/>
        </p:spPr>
        <p:txBody>
          <a:bodyPr wrap="square">
            <a:spAutoFit/>
          </a:bodyPr>
          <a:lstStyle/>
          <a:p>
            <a:r>
              <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rPr>
              <a:t>Logisti</a:t>
            </a:r>
            <a:r>
              <a:rPr lang="en-GB" sz="1600">
                <a:solidFill>
                  <a:srgbClr val="202124"/>
                </a:solidFill>
                <a:latin typeface="Open Sans" panose="020B0606030504020204" pitchFamily="34" charset="0"/>
                <a:ea typeface="Open Sans" panose="020B0606030504020204" pitchFamily="34" charset="0"/>
                <a:cs typeface="Open Sans" panose="020B0606030504020204" pitchFamily="34" charset="0"/>
              </a:rPr>
              <a:t>cs</a:t>
            </a:r>
            <a:r>
              <a:rPr lang="en-RO" sz="1600">
                <a:solidFill>
                  <a:srgbClr val="202124"/>
                </a:solidFill>
                <a:latin typeface="Open Sans" panose="020B0606030504020204" pitchFamily="34" charset="0"/>
                <a:ea typeface="Open Sans" panose="020B0606030504020204" pitchFamily="34" charset="0"/>
                <a:cs typeface="Open Sans" panose="020B0606030504020204" pitchFamily="34" charset="0"/>
              </a:rPr>
              <a:t> </a:t>
            </a:r>
            <a:endPar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raphic 22" descr="Delivery outline">
            <a:extLst>
              <a:ext uri="{FF2B5EF4-FFF2-40B4-BE49-F238E27FC236}">
                <a16:creationId xmlns:a16="http://schemas.microsoft.com/office/drawing/2014/main" id="{687FECDE-E284-C9E1-2370-162875C9D8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4862" y="3886346"/>
            <a:ext cx="465515" cy="585677"/>
          </a:xfrm>
          <a:prstGeom prst="rect">
            <a:avLst/>
          </a:prstGeom>
        </p:spPr>
      </p:pic>
      <p:sp>
        <p:nvSpPr>
          <p:cNvPr id="24" name="TextBox 23">
            <a:extLst>
              <a:ext uri="{FF2B5EF4-FFF2-40B4-BE49-F238E27FC236}">
                <a16:creationId xmlns:a16="http://schemas.microsoft.com/office/drawing/2014/main" id="{73D9A346-2E4C-C6E5-F52C-8821917FA758}"/>
              </a:ext>
            </a:extLst>
          </p:cNvPr>
          <p:cNvSpPr txBox="1"/>
          <p:nvPr/>
        </p:nvSpPr>
        <p:spPr>
          <a:xfrm>
            <a:off x="1287004" y="3939318"/>
            <a:ext cx="1284323" cy="338554"/>
          </a:xfrm>
          <a:prstGeom prst="rect">
            <a:avLst/>
          </a:prstGeom>
          <a:noFill/>
        </p:spPr>
        <p:txBody>
          <a:bodyPr wrap="square">
            <a:spAutoFit/>
          </a:bodyPr>
          <a:lstStyle>
            <a:defPPr>
              <a:defRPr lang="en-RO"/>
            </a:defPPr>
            <a:lvl1pPr>
              <a:defRPr sz="1600">
                <a:solidFill>
                  <a:srgbClr val="3C424F"/>
                </a:solidFill>
                <a:latin typeface="Open Sans" panose="020B0606030504020204" pitchFamily="34" charset="0"/>
                <a:ea typeface="Open Sans" panose="020B0606030504020204" pitchFamily="34" charset="0"/>
                <a:cs typeface="Open Sans" panose="020B0606030504020204" pitchFamily="34" charset="0"/>
              </a:defRPr>
            </a:lvl1pPr>
          </a:lstStyle>
          <a:p>
            <a:r>
              <a:rPr lang="ro-RO" dirty="0">
                <a:solidFill>
                  <a:srgbClr val="202124"/>
                </a:solidFill>
              </a:rPr>
              <a:t>Transport</a:t>
            </a:r>
            <a:r>
              <a:rPr lang="en-RO" dirty="0">
                <a:solidFill>
                  <a:srgbClr val="202124"/>
                </a:solidFill>
              </a:rPr>
              <a:t> </a:t>
            </a:r>
            <a:endParaRPr lang="ro-RO" dirty="0">
              <a:solidFill>
                <a:srgbClr val="202124"/>
              </a:solidFill>
            </a:endParaRPr>
          </a:p>
        </p:txBody>
      </p:sp>
      <p:pic>
        <p:nvPicPr>
          <p:cNvPr id="25" name="Graphic 24" descr="Travel outline">
            <a:extLst>
              <a:ext uri="{FF2B5EF4-FFF2-40B4-BE49-F238E27FC236}">
                <a16:creationId xmlns:a16="http://schemas.microsoft.com/office/drawing/2014/main" id="{9985A491-135B-1E21-E3A2-176570E2993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7871" y="4535242"/>
            <a:ext cx="361819" cy="455213"/>
          </a:xfrm>
          <a:prstGeom prst="rect">
            <a:avLst/>
          </a:prstGeom>
        </p:spPr>
      </p:pic>
      <p:sp>
        <p:nvSpPr>
          <p:cNvPr id="26" name="TextBox 25">
            <a:extLst>
              <a:ext uri="{FF2B5EF4-FFF2-40B4-BE49-F238E27FC236}">
                <a16:creationId xmlns:a16="http://schemas.microsoft.com/office/drawing/2014/main" id="{FEB4C7DA-C2CE-6276-8775-C93854075CAB}"/>
              </a:ext>
            </a:extLst>
          </p:cNvPr>
          <p:cNvSpPr txBox="1"/>
          <p:nvPr/>
        </p:nvSpPr>
        <p:spPr>
          <a:xfrm>
            <a:off x="1300256" y="4561746"/>
            <a:ext cx="1042574" cy="338554"/>
          </a:xfrm>
          <a:prstGeom prst="rect">
            <a:avLst/>
          </a:prstGeom>
          <a:noFill/>
        </p:spPr>
        <p:txBody>
          <a:bodyPr wrap="square">
            <a:spAutoFit/>
          </a:bodyPr>
          <a:lstStyle/>
          <a:p>
            <a:r>
              <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rPr>
              <a:t>T</a:t>
            </a:r>
            <a:r>
              <a:rPr lang="en-GB" sz="1600">
                <a:solidFill>
                  <a:srgbClr val="202124"/>
                </a:solidFill>
                <a:latin typeface="Open Sans" panose="020B0606030504020204" pitchFamily="34" charset="0"/>
                <a:ea typeface="Open Sans" panose="020B0606030504020204" pitchFamily="34" charset="0"/>
                <a:cs typeface="Open Sans" panose="020B0606030504020204" pitchFamily="34" charset="0"/>
              </a:rPr>
              <a:t>o</a:t>
            </a:r>
            <a:r>
              <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rPr>
              <a:t>urism</a:t>
            </a:r>
            <a:r>
              <a:rPr lang="en-RO" sz="1600">
                <a:solidFill>
                  <a:srgbClr val="202124"/>
                </a:solidFill>
                <a:latin typeface="Open Sans" panose="020B0606030504020204" pitchFamily="34" charset="0"/>
                <a:ea typeface="Open Sans" panose="020B0606030504020204" pitchFamily="34" charset="0"/>
                <a:cs typeface="Open Sans" panose="020B0606030504020204" pitchFamily="34" charset="0"/>
              </a:rPr>
              <a:t> </a:t>
            </a:r>
            <a:endPar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Boardroom outline">
            <a:extLst>
              <a:ext uri="{FF2B5EF4-FFF2-40B4-BE49-F238E27FC236}">
                <a16:creationId xmlns:a16="http://schemas.microsoft.com/office/drawing/2014/main" id="{E6A7EE53-784C-419A-84F6-C6A766B8207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7837" y="5088056"/>
            <a:ext cx="465514" cy="585675"/>
          </a:xfrm>
          <a:prstGeom prst="rect">
            <a:avLst/>
          </a:prstGeom>
        </p:spPr>
      </p:pic>
      <p:sp>
        <p:nvSpPr>
          <p:cNvPr id="28" name="TextBox 27">
            <a:extLst>
              <a:ext uri="{FF2B5EF4-FFF2-40B4-BE49-F238E27FC236}">
                <a16:creationId xmlns:a16="http://schemas.microsoft.com/office/drawing/2014/main" id="{AE20E893-2FF9-2865-2A5E-EB4B49864EBA}"/>
              </a:ext>
            </a:extLst>
          </p:cNvPr>
          <p:cNvSpPr txBox="1"/>
          <p:nvPr/>
        </p:nvSpPr>
        <p:spPr>
          <a:xfrm>
            <a:off x="1287005" y="5157334"/>
            <a:ext cx="3038810" cy="584775"/>
          </a:xfrm>
          <a:prstGeom prst="rect">
            <a:avLst/>
          </a:prstGeom>
          <a:noFill/>
        </p:spPr>
        <p:txBody>
          <a:bodyPr wrap="square">
            <a:spAutoFit/>
          </a:bodyPr>
          <a:lstStyle/>
          <a:p>
            <a:r>
              <a:rPr lang="en-GB" sz="1600">
                <a:solidFill>
                  <a:srgbClr val="202124"/>
                </a:solidFill>
                <a:latin typeface="Open Sans" panose="020B0606030504020204" pitchFamily="34" charset="0"/>
                <a:ea typeface="Open Sans" panose="020B0606030504020204" pitchFamily="34" charset="0"/>
                <a:cs typeface="Open Sans" panose="020B0606030504020204" pitchFamily="34" charset="0"/>
              </a:rPr>
              <a:t>Business and management consulting services</a:t>
            </a:r>
            <a:endParaRPr lang="ro-RO" sz="1600">
              <a:solidFill>
                <a:srgbClr val="20212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a:extLst>
              <a:ext uri="{FF2B5EF4-FFF2-40B4-BE49-F238E27FC236}">
                <a16:creationId xmlns:a16="http://schemas.microsoft.com/office/drawing/2014/main" id="{7140BD82-828F-6D54-2DF8-D075A709ACB5}"/>
              </a:ext>
            </a:extLst>
          </p:cNvPr>
          <p:cNvPicPr>
            <a:picLocks noChangeAspect="1"/>
          </p:cNvPicPr>
          <p:nvPr/>
        </p:nvPicPr>
        <p:blipFill rotWithShape="1">
          <a:blip r:embed="rId18"/>
          <a:srcRect l="2525" t="2799"/>
          <a:stretch/>
        </p:blipFill>
        <p:spPr>
          <a:xfrm>
            <a:off x="4325815" y="1381608"/>
            <a:ext cx="7333104" cy="3559187"/>
          </a:xfrm>
          <a:prstGeom prst="rect">
            <a:avLst/>
          </a:prstGeom>
        </p:spPr>
      </p:pic>
    </p:spTree>
    <p:extLst>
      <p:ext uri="{BB962C8B-B14F-4D97-AF65-F5344CB8AC3E}">
        <p14:creationId xmlns:p14="http://schemas.microsoft.com/office/powerpoint/2010/main" val="4080509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A6BC92-9FF9-4D4A-9F43-15DD4F558BEC}"/>
              </a:ext>
            </a:extLst>
          </p:cNvPr>
          <p:cNvPicPr>
            <a:picLocks noChangeAspect="1"/>
          </p:cNvPicPr>
          <p:nvPr/>
        </p:nvPicPr>
        <p:blipFill>
          <a:blip r:embed="rId2"/>
          <a:stretch>
            <a:fillRect/>
          </a:stretch>
        </p:blipFill>
        <p:spPr>
          <a:xfrm>
            <a:off x="3443843" y="960721"/>
            <a:ext cx="5304315" cy="5373743"/>
          </a:xfrm>
          <a:prstGeom prst="rect">
            <a:avLst/>
          </a:prstGeom>
        </p:spPr>
      </p:pic>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6</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72CC7480-6027-3DB9-EB15-00CA13818C8D}"/>
              </a:ext>
            </a:extLst>
          </p:cNvPr>
          <p:cNvSpPr txBox="1"/>
          <p:nvPr/>
        </p:nvSpPr>
        <p:spPr>
          <a:xfrm>
            <a:off x="7930070" y="2861570"/>
            <a:ext cx="1997766"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CUT FARM </a:t>
            </a:r>
            <a:endParaRPr lang="en-GB" b="1" dirty="0">
              <a:solidFill>
                <a:srgbClr val="FAA303"/>
              </a:solidFill>
            </a:endParaRPr>
          </a:p>
        </p:txBody>
      </p:sp>
      <p:sp>
        <p:nvSpPr>
          <p:cNvPr id="31" name="TextBox 30">
            <a:extLst>
              <a:ext uri="{FF2B5EF4-FFF2-40B4-BE49-F238E27FC236}">
                <a16:creationId xmlns:a16="http://schemas.microsoft.com/office/drawing/2014/main" id="{4A8832FF-BC1A-E352-6A62-900B87CC6FB4}"/>
              </a:ext>
            </a:extLst>
          </p:cNvPr>
          <p:cNvSpPr txBox="1"/>
          <p:nvPr/>
        </p:nvSpPr>
        <p:spPr>
          <a:xfrm>
            <a:off x="8013482" y="3216515"/>
            <a:ext cx="2900292"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2</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100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dairy cattle</a:t>
            </a: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50</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300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
        <p:nvSpPr>
          <p:cNvPr id="38" name="TextBox 37">
            <a:extLst>
              <a:ext uri="{FF2B5EF4-FFF2-40B4-BE49-F238E27FC236}">
                <a16:creationId xmlns:a16="http://schemas.microsoft.com/office/drawing/2014/main" id="{82B01D6D-3B75-F156-BA52-395FA185C0B8}"/>
              </a:ext>
            </a:extLst>
          </p:cNvPr>
          <p:cNvSpPr txBox="1"/>
          <p:nvPr/>
        </p:nvSpPr>
        <p:spPr>
          <a:xfrm>
            <a:off x="1653052" y="2690146"/>
            <a:ext cx="2608880" cy="369332"/>
          </a:xfrm>
          <a:prstGeom prst="rect">
            <a:avLst/>
          </a:prstGeom>
          <a:noFill/>
        </p:spPr>
        <p:txBody>
          <a:bodyPr wrap="square">
            <a:spAutoFit/>
          </a:bodyPr>
          <a:lstStyle/>
          <a:p>
            <a:r>
              <a:rPr lang="ro-RO" b="1" dirty="0">
                <a:solidFill>
                  <a:srgbClr val="FAA303"/>
                </a:solidFill>
                <a:latin typeface="Open Sans" panose="020B0606030504020204" pitchFamily="34" charset="0"/>
                <a:ea typeface="Open Sans" panose="020B0606030504020204" pitchFamily="34" charset="0"/>
                <a:cs typeface="Open Sans" panose="020B0606030504020204" pitchFamily="34" charset="0"/>
              </a:rPr>
              <a:t>APOLD FARM </a:t>
            </a:r>
            <a:endParaRPr lang="en-GB" b="1" dirty="0">
              <a:solidFill>
                <a:srgbClr val="FAA303"/>
              </a:solidFill>
            </a:endParaRPr>
          </a:p>
        </p:txBody>
      </p:sp>
      <p:sp>
        <p:nvSpPr>
          <p:cNvPr id="39" name="TextBox 38">
            <a:extLst>
              <a:ext uri="{FF2B5EF4-FFF2-40B4-BE49-F238E27FC236}">
                <a16:creationId xmlns:a16="http://schemas.microsoft.com/office/drawing/2014/main" id="{26E858CD-216E-B367-BB3B-3D54B65770D2}"/>
              </a:ext>
            </a:extLst>
          </p:cNvPr>
          <p:cNvSpPr txBox="1"/>
          <p:nvPr/>
        </p:nvSpPr>
        <p:spPr>
          <a:xfrm>
            <a:off x="1638914" y="3002942"/>
            <a:ext cx="4046376" cy="1477328"/>
          </a:xfrm>
          <a:prstGeom prst="rect">
            <a:avLst/>
          </a:prstGeom>
          <a:noFill/>
        </p:spPr>
        <p:txBody>
          <a:bodyPr wrap="square" rtlCol="0">
            <a:spAutoFit/>
          </a:bodyPr>
          <a:lstStyle/>
          <a:p>
            <a:pPr marL="285750" indent="-285750">
              <a:buFont typeface="Arial" panose="020B0604020202020204" pitchFamily="34" charset="0"/>
              <a:buChar char="•"/>
            </a:pP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Over</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4</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a:t>
            </a: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8</a:t>
            </a: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dairy cattle </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&amp;</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 young stock</a:t>
            </a:r>
          </a:p>
          <a:p>
            <a:pPr marL="285750" indent="-285750">
              <a:buFont typeface="Arial" panose="020B0604020202020204" pitchFamily="34" charset="0"/>
              <a:buChar char="•"/>
            </a:pPr>
            <a:r>
              <a:rPr lang="ro-RO" b="1" dirty="0">
                <a:solidFill>
                  <a:srgbClr val="017900"/>
                </a:solidFill>
                <a:latin typeface="Open Sans" panose="020B0606030504020204" pitchFamily="34" charset="0"/>
                <a:ea typeface="Open Sans" panose="020B0606030504020204" pitchFamily="34" charset="0"/>
                <a:cs typeface="Open Sans" panose="020B0606030504020204" pitchFamily="34" charset="0"/>
              </a:rPr>
              <a:t>70,000 </a:t>
            </a:r>
            <a:r>
              <a:rPr lang="ro-RO" dirty="0">
                <a:solidFill>
                  <a:srgbClr val="017900"/>
                </a:solidFill>
                <a:latin typeface="Open Sans" panose="020B0606030504020204" pitchFamily="34" charset="0"/>
                <a:ea typeface="Open Sans" panose="020B0606030504020204" pitchFamily="34" charset="0"/>
                <a:cs typeface="Open Sans" panose="020B0606030504020204" pitchFamily="34" charset="0"/>
              </a:rPr>
              <a:t>liters/day</a:t>
            </a:r>
            <a:endPar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solidFill>
                  <a:srgbClr val="017900"/>
                </a:solidFill>
                <a:latin typeface="Open Sans" panose="020B0606030504020204" pitchFamily="34" charset="0"/>
                <a:ea typeface="Open Sans" panose="020B0606030504020204" pitchFamily="34" charset="0"/>
                <a:cs typeface="Open Sans" panose="020B0606030504020204" pitchFamily="34" charset="0"/>
              </a:rPr>
              <a:t>400</a:t>
            </a:r>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 cows milked/hour</a:t>
            </a:r>
            <a:endParaRPr lang="en-GB" dirty="0">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dirty="0">
              <a:solidFill>
                <a:srgbClr val="017900"/>
              </a:solidFill>
            </a:endParaRPr>
          </a:p>
        </p:txBody>
      </p:sp>
      <p:sp>
        <p:nvSpPr>
          <p:cNvPr id="40" name="TextBox 39">
            <a:extLst>
              <a:ext uri="{FF2B5EF4-FFF2-40B4-BE49-F238E27FC236}">
                <a16:creationId xmlns:a16="http://schemas.microsoft.com/office/drawing/2014/main" id="{B0DFCCBF-BF91-34E8-B9CA-68C6A4DB84FC}"/>
              </a:ext>
            </a:extLst>
          </p:cNvPr>
          <p:cNvSpPr txBox="1"/>
          <p:nvPr/>
        </p:nvSpPr>
        <p:spPr>
          <a:xfrm>
            <a:off x="971276" y="4466003"/>
            <a:ext cx="2599042" cy="369332"/>
          </a:xfrm>
          <a:prstGeom prst="rect">
            <a:avLst/>
          </a:prstGeom>
          <a:noFill/>
        </p:spPr>
        <p:txBody>
          <a:bodyPr wrap="square">
            <a:spAutoFit/>
          </a:bodyPr>
          <a:lstStyle/>
          <a:p>
            <a:r>
              <a:rPr lang="ro-RO" b="1">
                <a:solidFill>
                  <a:srgbClr val="FAA303"/>
                </a:solidFill>
                <a:latin typeface="Open Sans" panose="020B0606030504020204" pitchFamily="34" charset="0"/>
                <a:ea typeface="Open Sans" panose="020B0606030504020204" pitchFamily="34" charset="0"/>
                <a:cs typeface="Open Sans" panose="020B0606030504020204" pitchFamily="34" charset="0"/>
              </a:rPr>
              <a:t>LACTO AGRAR FARM</a:t>
            </a:r>
            <a:endParaRPr lang="en-GB" b="1">
              <a:solidFill>
                <a:srgbClr val="FAA303"/>
              </a:solidFill>
            </a:endParaRPr>
          </a:p>
        </p:txBody>
      </p:sp>
      <p:sp>
        <p:nvSpPr>
          <p:cNvPr id="41" name="TextBox 40">
            <a:extLst>
              <a:ext uri="{FF2B5EF4-FFF2-40B4-BE49-F238E27FC236}">
                <a16:creationId xmlns:a16="http://schemas.microsoft.com/office/drawing/2014/main" id="{A88EBAE4-F161-20A8-2494-379708803898}"/>
              </a:ext>
            </a:extLst>
          </p:cNvPr>
          <p:cNvSpPr txBox="1"/>
          <p:nvPr/>
        </p:nvSpPr>
        <p:spPr>
          <a:xfrm>
            <a:off x="533880" y="4854976"/>
            <a:ext cx="3301299" cy="1477328"/>
          </a:xfrm>
          <a:prstGeom prst="rect">
            <a:avLst/>
          </a:prstGeom>
          <a:noFill/>
        </p:spPr>
        <p:txBody>
          <a:bodyPr wrap="square" rtlCol="0">
            <a:spAutoFit/>
          </a:bodyPr>
          <a:lstStyle/>
          <a:p>
            <a:pPr marL="285750" indent="-285750">
              <a:buFont typeface="Arial" panose="020B0604020202020204" pitchFamily="34" charset="0"/>
              <a:buChar char="•"/>
            </a:pPr>
            <a:r>
              <a:rPr lang="en-US" b="1">
                <a:solidFill>
                  <a:srgbClr val="017900"/>
                </a:solidFill>
                <a:latin typeface="Open Sans" panose="020B0606030504020204" pitchFamily="34" charset="0"/>
                <a:ea typeface="Open Sans" panose="020B0606030504020204" pitchFamily="34" charset="0"/>
                <a:cs typeface="Open Sans" panose="020B0606030504020204" pitchFamily="34" charset="0"/>
              </a:rPr>
              <a:t>4,000</a:t>
            </a:r>
            <a:r>
              <a:rPr lang="en-US">
                <a:solidFill>
                  <a:srgbClr val="017900"/>
                </a:solidFill>
                <a:latin typeface="Open Sans" panose="020B0606030504020204" pitchFamily="34" charset="0"/>
                <a:ea typeface="Open Sans" panose="020B0606030504020204" pitchFamily="34" charset="0"/>
                <a:cs typeface="Open Sans" panose="020B0606030504020204" pitchFamily="34" charset="0"/>
              </a:rPr>
              <a:t> dairy cattle &amp; young stock</a:t>
            </a:r>
          </a:p>
          <a:p>
            <a:pPr marL="285750" indent="-285750">
              <a:buFont typeface="Arial" panose="020B0604020202020204" pitchFamily="34" charset="0"/>
              <a:buChar char="•"/>
            </a:pPr>
            <a:r>
              <a:rPr lang="en-US" b="1">
                <a:solidFill>
                  <a:srgbClr val="017900"/>
                </a:solidFill>
                <a:latin typeface="Open Sans" panose="020B0606030504020204" pitchFamily="34" charset="0"/>
                <a:ea typeface="Open Sans" panose="020B0606030504020204" pitchFamily="34" charset="0"/>
                <a:cs typeface="Open Sans" panose="020B0606030504020204" pitchFamily="34" charset="0"/>
              </a:rPr>
              <a:t>63,000</a:t>
            </a:r>
            <a:r>
              <a:rPr lang="en-US">
                <a:solidFill>
                  <a:srgbClr val="017900"/>
                </a:solidFill>
                <a:latin typeface="Open Sans" panose="020B0606030504020204" pitchFamily="34" charset="0"/>
                <a:ea typeface="Open Sans" panose="020B0606030504020204" pitchFamily="34" charset="0"/>
                <a:cs typeface="Open Sans" panose="020B0606030504020204" pitchFamily="34" charset="0"/>
              </a:rPr>
              <a:t> liters/day</a:t>
            </a:r>
          </a:p>
          <a:p>
            <a:pPr marL="285750" indent="-285750">
              <a:buFont typeface="Arial" panose="020B0604020202020204" pitchFamily="34" charset="0"/>
              <a:buChar char="•"/>
            </a:pPr>
            <a:r>
              <a:rPr lang="en-US" b="1">
                <a:solidFill>
                  <a:srgbClr val="017900"/>
                </a:solidFill>
                <a:latin typeface="Open Sans" panose="020B0606030504020204" pitchFamily="34" charset="0"/>
                <a:ea typeface="Open Sans" panose="020B0606030504020204" pitchFamily="34" charset="0"/>
                <a:cs typeface="Open Sans" panose="020B0606030504020204" pitchFamily="34" charset="0"/>
              </a:rPr>
              <a:t>350 </a:t>
            </a:r>
            <a:r>
              <a:rPr lang="en-US">
                <a:solidFill>
                  <a:srgbClr val="017900"/>
                </a:solidFill>
                <a:latin typeface="Open Sans" panose="020B0606030504020204" pitchFamily="34" charset="0"/>
                <a:ea typeface="Open Sans" panose="020B0606030504020204" pitchFamily="34" charset="0"/>
                <a:cs typeface="Open Sans" panose="020B0606030504020204" pitchFamily="34" charset="0"/>
              </a:rPr>
              <a:t>cows milked/hour</a:t>
            </a:r>
            <a:r>
              <a:rPr lang="ro-RO" b="1">
                <a:solidFill>
                  <a:srgbClr val="017900"/>
                </a:solidFill>
                <a:latin typeface="Open Sans" panose="020B0606030504020204" pitchFamily="34" charset="0"/>
                <a:ea typeface="Open Sans" panose="020B0606030504020204" pitchFamily="34" charset="0"/>
                <a:cs typeface="Open Sans" panose="020B0606030504020204" pitchFamily="34" charset="0"/>
              </a:rPr>
              <a:t> </a:t>
            </a:r>
            <a:endParaRPr lang="en-GB" b="1">
              <a:solidFill>
                <a:srgbClr val="017900"/>
              </a:solidFill>
              <a:latin typeface="Open Sans" panose="020B0606030504020204" pitchFamily="34" charset="0"/>
              <a:ea typeface="Open Sans" panose="020B0606030504020204" pitchFamily="34" charset="0"/>
              <a:cs typeface="Open Sans" panose="020B0606030504020204" pitchFamily="34" charset="0"/>
            </a:endParaRPr>
          </a:p>
          <a:p>
            <a:endParaRPr lang="ro-RO" b="1">
              <a:solidFill>
                <a:srgbClr val="017900"/>
              </a:solidFill>
            </a:endParaRPr>
          </a:p>
        </p:txBody>
      </p:sp>
      <p:pic>
        <p:nvPicPr>
          <p:cNvPr id="42" name="Picture 41" descr="Logo&#10;&#10;Description automatically generated">
            <a:extLst>
              <a:ext uri="{FF2B5EF4-FFF2-40B4-BE49-F238E27FC236}">
                <a16:creationId xmlns:a16="http://schemas.microsoft.com/office/drawing/2014/main" id="{FC50C827-3979-4C23-D402-2DF762ED680A}"/>
              </a:ext>
            </a:extLst>
          </p:cNvPr>
          <p:cNvPicPr>
            <a:picLocks noChangeAspect="1"/>
          </p:cNvPicPr>
          <p:nvPr/>
        </p:nvPicPr>
        <p:blipFill>
          <a:blip r:embed="rId3"/>
          <a:stretch>
            <a:fillRect/>
          </a:stretch>
        </p:blipFill>
        <p:spPr>
          <a:xfrm>
            <a:off x="7603648" y="2875899"/>
            <a:ext cx="326422" cy="326422"/>
          </a:xfrm>
          <a:prstGeom prst="rect">
            <a:avLst/>
          </a:prstGeom>
        </p:spPr>
      </p:pic>
      <p:pic>
        <p:nvPicPr>
          <p:cNvPr id="43" name="Picture 42" descr="Logo&#10;&#10;Description automatically generated">
            <a:extLst>
              <a:ext uri="{FF2B5EF4-FFF2-40B4-BE49-F238E27FC236}">
                <a16:creationId xmlns:a16="http://schemas.microsoft.com/office/drawing/2014/main" id="{AA9E85B9-CD8E-D45D-DFD9-E4C96EC8E3B9}"/>
              </a:ext>
            </a:extLst>
          </p:cNvPr>
          <p:cNvPicPr>
            <a:picLocks noChangeAspect="1"/>
          </p:cNvPicPr>
          <p:nvPr/>
        </p:nvPicPr>
        <p:blipFill>
          <a:blip r:embed="rId3"/>
          <a:stretch>
            <a:fillRect/>
          </a:stretch>
        </p:blipFill>
        <p:spPr>
          <a:xfrm>
            <a:off x="598794" y="4469618"/>
            <a:ext cx="326422" cy="326422"/>
          </a:xfrm>
          <a:prstGeom prst="rect">
            <a:avLst/>
          </a:prstGeom>
        </p:spPr>
      </p:pic>
      <p:pic>
        <p:nvPicPr>
          <p:cNvPr id="45" name="Picture 44" descr="Logo&#10;&#10;Description automatically generated">
            <a:extLst>
              <a:ext uri="{FF2B5EF4-FFF2-40B4-BE49-F238E27FC236}">
                <a16:creationId xmlns:a16="http://schemas.microsoft.com/office/drawing/2014/main" id="{3AFAC50C-1F3B-E208-F928-9E20DA8C7E52}"/>
              </a:ext>
            </a:extLst>
          </p:cNvPr>
          <p:cNvPicPr>
            <a:picLocks noChangeAspect="1"/>
          </p:cNvPicPr>
          <p:nvPr/>
        </p:nvPicPr>
        <p:blipFill>
          <a:blip r:embed="rId3"/>
          <a:stretch>
            <a:fillRect/>
          </a:stretch>
        </p:blipFill>
        <p:spPr>
          <a:xfrm>
            <a:off x="1326630" y="2719814"/>
            <a:ext cx="326422" cy="326422"/>
          </a:xfrm>
          <a:prstGeom prst="rect">
            <a:avLst/>
          </a:prstGeom>
        </p:spPr>
      </p:pic>
      <p:sp>
        <p:nvSpPr>
          <p:cNvPr id="46" name="TextBox 45">
            <a:extLst>
              <a:ext uri="{FF2B5EF4-FFF2-40B4-BE49-F238E27FC236}">
                <a16:creationId xmlns:a16="http://schemas.microsoft.com/office/drawing/2014/main" id="{0FEFF14E-4891-B8ED-B01F-1E206CF5B248}"/>
              </a:ext>
            </a:extLst>
          </p:cNvPr>
          <p:cNvSpPr txBox="1"/>
          <p:nvPr/>
        </p:nvSpPr>
        <p:spPr>
          <a:xfrm>
            <a:off x="8562600" y="4433294"/>
            <a:ext cx="2599042" cy="369332"/>
          </a:xfrm>
          <a:prstGeom prst="rect">
            <a:avLst/>
          </a:prstGeom>
          <a:noFill/>
        </p:spPr>
        <p:txBody>
          <a:bodyPr wrap="square">
            <a:spAutoFit/>
          </a:bodyPr>
          <a:lstStyle/>
          <a:p>
            <a:r>
              <a:rPr lang="ro-RO" b="1">
                <a:solidFill>
                  <a:srgbClr val="FAA303"/>
                </a:solidFill>
                <a:latin typeface="Open Sans" panose="020B0606030504020204" pitchFamily="34" charset="0"/>
                <a:ea typeface="Open Sans" panose="020B0606030504020204" pitchFamily="34" charset="0"/>
                <a:cs typeface="Open Sans" panose="020B0606030504020204" pitchFamily="34" charset="0"/>
              </a:rPr>
              <a:t>PRODLACT FARM</a:t>
            </a:r>
            <a:endParaRPr lang="en-GB" b="1">
              <a:solidFill>
                <a:srgbClr val="FAA303"/>
              </a:solidFill>
            </a:endParaRPr>
          </a:p>
        </p:txBody>
      </p:sp>
      <p:pic>
        <p:nvPicPr>
          <p:cNvPr id="47" name="Picture 46" descr="Logo&#10;&#10;Description automatically generated">
            <a:extLst>
              <a:ext uri="{FF2B5EF4-FFF2-40B4-BE49-F238E27FC236}">
                <a16:creationId xmlns:a16="http://schemas.microsoft.com/office/drawing/2014/main" id="{FF59F62F-CB97-EBB6-8E19-8A5A1D51ED1E}"/>
              </a:ext>
            </a:extLst>
          </p:cNvPr>
          <p:cNvPicPr>
            <a:picLocks noChangeAspect="1"/>
          </p:cNvPicPr>
          <p:nvPr/>
        </p:nvPicPr>
        <p:blipFill>
          <a:blip r:embed="rId3"/>
          <a:stretch>
            <a:fillRect/>
          </a:stretch>
        </p:blipFill>
        <p:spPr>
          <a:xfrm>
            <a:off x="8279626" y="4410523"/>
            <a:ext cx="326422" cy="326422"/>
          </a:xfrm>
          <a:prstGeom prst="rect">
            <a:avLst/>
          </a:prstGeom>
        </p:spPr>
      </p:pic>
      <p:sp>
        <p:nvSpPr>
          <p:cNvPr id="48" name="TextBox 47">
            <a:extLst>
              <a:ext uri="{FF2B5EF4-FFF2-40B4-BE49-F238E27FC236}">
                <a16:creationId xmlns:a16="http://schemas.microsoft.com/office/drawing/2014/main" id="{1BD89CF9-8456-3B3F-879A-B7CFB2E56DDC}"/>
              </a:ext>
            </a:extLst>
          </p:cNvPr>
          <p:cNvSpPr txBox="1"/>
          <p:nvPr/>
        </p:nvSpPr>
        <p:spPr>
          <a:xfrm>
            <a:off x="8606048" y="4792176"/>
            <a:ext cx="3301300" cy="1200329"/>
          </a:xfrm>
          <a:prstGeom prst="rect">
            <a:avLst/>
          </a:prstGeom>
          <a:noFill/>
        </p:spPr>
        <p:txBody>
          <a:bodyPr wrap="square" rtlCol="0">
            <a:spAutoFit/>
          </a:bodyPr>
          <a:lstStyle/>
          <a:p>
            <a:pPr marL="285750" indent="-285750" algn="just">
              <a:buFont typeface="Arial" panose="020B0604020202020204" pitchFamily="34" charset="0"/>
              <a:buChar char="•"/>
            </a:pPr>
            <a:r>
              <a:rPr lang="en-US" b="1">
                <a:solidFill>
                  <a:srgbClr val="017900"/>
                </a:solidFill>
                <a:latin typeface="Open Sans" panose="020B0606030504020204" pitchFamily="34" charset="0"/>
                <a:ea typeface="Open Sans" panose="020B0606030504020204" pitchFamily="34" charset="0"/>
                <a:cs typeface="Open Sans" panose="020B0606030504020204" pitchFamily="34" charset="0"/>
              </a:rPr>
              <a:t>Over 3,300</a:t>
            </a:r>
            <a:r>
              <a:rPr lang="en-US">
                <a:solidFill>
                  <a:srgbClr val="017900"/>
                </a:solidFill>
                <a:latin typeface="Open Sans" panose="020B0606030504020204" pitchFamily="34" charset="0"/>
                <a:ea typeface="Open Sans" panose="020B0606030504020204" pitchFamily="34" charset="0"/>
                <a:cs typeface="Open Sans" panose="020B0606030504020204" pitchFamily="34" charset="0"/>
              </a:rPr>
              <a:t> young stock animals</a:t>
            </a:r>
          </a:p>
          <a:p>
            <a:pPr marL="285750" indent="-285750" algn="just">
              <a:buFont typeface="Arial" panose="020B0604020202020204" pitchFamily="34" charset="0"/>
              <a:buChar char="•"/>
            </a:pPr>
            <a:r>
              <a:rPr lang="en-US">
                <a:solidFill>
                  <a:srgbClr val="017900"/>
                </a:solidFill>
                <a:latin typeface="Open Sans" panose="020B0606030504020204" pitchFamily="34" charset="0"/>
                <a:ea typeface="Open Sans" panose="020B0606030504020204" pitchFamily="34" charset="0"/>
                <a:cs typeface="Open Sans" panose="020B0606030504020204" pitchFamily="34" charset="0"/>
              </a:rPr>
              <a:t>Raising </a:t>
            </a:r>
            <a:r>
              <a:rPr lang="ro-RO">
                <a:solidFill>
                  <a:srgbClr val="017900"/>
                </a:solidFill>
                <a:latin typeface="Open Sans" panose="020B0606030504020204" pitchFamily="34" charset="0"/>
                <a:ea typeface="Open Sans" panose="020B0606030504020204" pitchFamily="34" charset="0"/>
                <a:cs typeface="Open Sans" panose="020B0606030504020204" pitchFamily="34" charset="0"/>
              </a:rPr>
              <a:t>young cattle </a:t>
            </a:r>
            <a:r>
              <a:rPr lang="en-US">
                <a:solidFill>
                  <a:srgbClr val="017900"/>
                </a:solidFill>
                <a:latin typeface="Open Sans" panose="020B0606030504020204" pitchFamily="34" charset="0"/>
                <a:ea typeface="Open Sans" panose="020B0606030504020204" pitchFamily="34" charset="0"/>
                <a:cs typeface="Open Sans" panose="020B0606030504020204" pitchFamily="34" charset="0"/>
              </a:rPr>
              <a:t>for</a:t>
            </a:r>
            <a:r>
              <a:rPr lang="ro-RO">
                <a:solidFill>
                  <a:srgbClr val="017900"/>
                </a:solidFill>
                <a:latin typeface="Open Sans" panose="020B0606030504020204" pitchFamily="34" charset="0"/>
                <a:ea typeface="Open Sans" panose="020B0606030504020204" pitchFamily="34" charset="0"/>
                <a:cs typeface="Open Sans" panose="020B0606030504020204" pitchFamily="34" charset="0"/>
              </a:rPr>
              <a:t> </a:t>
            </a:r>
            <a:r>
              <a:rPr lang="ro-RO" b="1">
                <a:solidFill>
                  <a:srgbClr val="017900"/>
                </a:solidFill>
                <a:latin typeface="Open Sans" panose="020B0606030504020204" pitchFamily="34" charset="0"/>
                <a:ea typeface="Open Sans" panose="020B0606030504020204" pitchFamily="34" charset="0"/>
                <a:cs typeface="Open Sans" panose="020B0606030504020204" pitchFamily="34" charset="0"/>
              </a:rPr>
              <a:t>Apold and Cut farms </a:t>
            </a:r>
            <a:endParaRPr lang="ro-RO" b="1">
              <a:solidFill>
                <a:srgbClr val="017900"/>
              </a:solidFill>
            </a:endParaRPr>
          </a:p>
        </p:txBody>
      </p:sp>
      <p:cxnSp>
        <p:nvCxnSpPr>
          <p:cNvPr id="2" name="Straight Connector 1">
            <a:extLst>
              <a:ext uri="{FF2B5EF4-FFF2-40B4-BE49-F238E27FC236}">
                <a16:creationId xmlns:a16="http://schemas.microsoft.com/office/drawing/2014/main" id="{E579F733-F1A8-930F-703D-64D8BB386A30}"/>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37021D75-9BF8-32D7-5ADB-8B8D1B4DE559}"/>
              </a:ext>
            </a:extLst>
          </p:cNvPr>
          <p:cNvPicPr>
            <a:picLocks noChangeAspect="1"/>
          </p:cNvPicPr>
          <p:nvPr/>
        </p:nvPicPr>
        <p:blipFill>
          <a:blip r:embed="rId3"/>
          <a:stretch>
            <a:fillRect/>
          </a:stretch>
        </p:blipFill>
        <p:spPr>
          <a:xfrm>
            <a:off x="116564" y="313005"/>
            <a:ext cx="924971" cy="924971"/>
          </a:xfrm>
          <a:prstGeom prst="rect">
            <a:avLst/>
          </a:prstGeom>
        </p:spPr>
      </p:pic>
      <p:sp>
        <p:nvSpPr>
          <p:cNvPr id="6" name="TextBox 5">
            <a:extLst>
              <a:ext uri="{FF2B5EF4-FFF2-40B4-BE49-F238E27FC236}">
                <a16:creationId xmlns:a16="http://schemas.microsoft.com/office/drawing/2014/main" id="{7B9DC84F-4F1C-44C7-1B87-C220351438A6}"/>
              </a:ext>
            </a:extLst>
          </p:cNvPr>
          <p:cNvSpPr txBox="1"/>
          <p:nvPr/>
        </p:nvSpPr>
        <p:spPr>
          <a:xfrm>
            <a:off x="1211580" y="420564"/>
            <a:ext cx="4526280"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DN AGRAR </a:t>
            </a:r>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FARMS TODAY</a:t>
            </a:r>
          </a:p>
        </p:txBody>
      </p:sp>
    </p:spTree>
    <p:extLst>
      <p:ext uri="{BB962C8B-B14F-4D97-AF65-F5344CB8AC3E}">
        <p14:creationId xmlns:p14="http://schemas.microsoft.com/office/powerpoint/2010/main" val="4116601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7</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34" name="TextBox 33">
            <a:extLst>
              <a:ext uri="{FF2B5EF4-FFF2-40B4-BE49-F238E27FC236}">
                <a16:creationId xmlns:a16="http://schemas.microsoft.com/office/drawing/2014/main" id="{0472BB47-0405-1EBC-23C7-91E62615902B}"/>
              </a:ext>
            </a:extLst>
          </p:cNvPr>
          <p:cNvSpPr txBox="1"/>
          <p:nvPr/>
        </p:nvSpPr>
        <p:spPr>
          <a:xfrm>
            <a:off x="1196261" y="421136"/>
            <a:ext cx="10142220"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KEY DIFFERENTIATORS OF DN AGRAR </a:t>
            </a:r>
            <a:endPar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05CBFC3-AB4C-7CA9-2F6B-F171A5E6BC41}"/>
              </a:ext>
            </a:extLst>
          </p:cNvPr>
          <p:cNvSpPr>
            <a:spLocks noChangeArrowheads="1"/>
          </p:cNvSpPr>
          <p:nvPr/>
        </p:nvSpPr>
        <p:spPr bwMode="auto">
          <a:xfrm>
            <a:off x="-116564" y="121750"/>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TextBox 31">
            <a:extLst>
              <a:ext uri="{FF2B5EF4-FFF2-40B4-BE49-F238E27FC236}">
                <a16:creationId xmlns:a16="http://schemas.microsoft.com/office/drawing/2014/main" id="{0A35A840-3BAD-19F2-C51C-A4BF7269CA67}"/>
              </a:ext>
            </a:extLst>
          </p:cNvPr>
          <p:cNvSpPr txBox="1"/>
          <p:nvPr/>
        </p:nvSpPr>
        <p:spPr>
          <a:xfrm>
            <a:off x="7315121" y="1269681"/>
            <a:ext cx="4023360" cy="4401205"/>
          </a:xfrm>
          <a:prstGeom prst="rect">
            <a:avLst/>
          </a:prstGeom>
          <a:noFill/>
        </p:spPr>
        <p:txBody>
          <a:bodyPr wrap="square">
            <a:spAutoFit/>
          </a:bodyPr>
          <a:lstStyle/>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Investing in the most modern equipment on the market</a:t>
            </a:r>
            <a:endPar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Automatization &amp; </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Digitalization</a:t>
            </a: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Experienced personnel</a:t>
            </a: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Constant growth – organically and through acquisitions</a:t>
            </a: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Transparency and predictability</a:t>
            </a: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Quarterly reporting </a:t>
            </a: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Diagram 7">
            <a:extLst>
              <a:ext uri="{FF2B5EF4-FFF2-40B4-BE49-F238E27FC236}">
                <a16:creationId xmlns:a16="http://schemas.microsoft.com/office/drawing/2014/main" id="{D59FC362-F642-DDD5-AD67-72BED86C469B}"/>
              </a:ext>
            </a:extLst>
          </p:cNvPr>
          <p:cNvGraphicFramePr/>
          <p:nvPr/>
        </p:nvGraphicFramePr>
        <p:xfrm>
          <a:off x="888573" y="965878"/>
          <a:ext cx="5617420" cy="41855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Logo&#10;&#10;Description automatically generated">
            <a:extLst>
              <a:ext uri="{FF2B5EF4-FFF2-40B4-BE49-F238E27FC236}">
                <a16:creationId xmlns:a16="http://schemas.microsoft.com/office/drawing/2014/main" id="{001F6B3D-3B3F-ABBF-9A83-12ED0FD714C3}"/>
              </a:ext>
            </a:extLst>
          </p:cNvPr>
          <p:cNvPicPr>
            <a:picLocks noChangeAspect="1"/>
          </p:cNvPicPr>
          <p:nvPr/>
        </p:nvPicPr>
        <p:blipFill>
          <a:blip r:embed="rId3"/>
          <a:stretch>
            <a:fillRect/>
          </a:stretch>
        </p:blipFill>
        <p:spPr>
          <a:xfrm>
            <a:off x="6862169" y="1478664"/>
            <a:ext cx="326422" cy="326422"/>
          </a:xfrm>
          <a:prstGeom prst="rect">
            <a:avLst/>
          </a:prstGeom>
        </p:spPr>
      </p:pic>
      <p:pic>
        <p:nvPicPr>
          <p:cNvPr id="10" name="Picture 9" descr="Logo&#10;&#10;Description automatically generated">
            <a:extLst>
              <a:ext uri="{FF2B5EF4-FFF2-40B4-BE49-F238E27FC236}">
                <a16:creationId xmlns:a16="http://schemas.microsoft.com/office/drawing/2014/main" id="{D28DFBD1-E8CC-09C0-237F-CACC33051D9D}"/>
              </a:ext>
            </a:extLst>
          </p:cNvPr>
          <p:cNvPicPr>
            <a:picLocks noChangeAspect="1"/>
          </p:cNvPicPr>
          <p:nvPr/>
        </p:nvPicPr>
        <p:blipFill>
          <a:blip r:embed="rId3"/>
          <a:stretch>
            <a:fillRect/>
          </a:stretch>
        </p:blipFill>
        <p:spPr>
          <a:xfrm>
            <a:off x="6862169" y="2127746"/>
            <a:ext cx="326422" cy="326422"/>
          </a:xfrm>
          <a:prstGeom prst="rect">
            <a:avLst/>
          </a:prstGeom>
        </p:spPr>
      </p:pic>
      <p:pic>
        <p:nvPicPr>
          <p:cNvPr id="11" name="Picture 10" descr="Logo&#10;&#10;Description automatically generated">
            <a:extLst>
              <a:ext uri="{FF2B5EF4-FFF2-40B4-BE49-F238E27FC236}">
                <a16:creationId xmlns:a16="http://schemas.microsoft.com/office/drawing/2014/main" id="{9DD277A7-DA9E-6B68-D985-047E90DA0B09}"/>
              </a:ext>
            </a:extLst>
          </p:cNvPr>
          <p:cNvPicPr>
            <a:picLocks noChangeAspect="1"/>
          </p:cNvPicPr>
          <p:nvPr/>
        </p:nvPicPr>
        <p:blipFill>
          <a:blip r:embed="rId3"/>
          <a:stretch>
            <a:fillRect/>
          </a:stretch>
        </p:blipFill>
        <p:spPr>
          <a:xfrm>
            <a:off x="6862169" y="2763692"/>
            <a:ext cx="326422" cy="326422"/>
          </a:xfrm>
          <a:prstGeom prst="rect">
            <a:avLst/>
          </a:prstGeom>
        </p:spPr>
      </p:pic>
      <p:pic>
        <p:nvPicPr>
          <p:cNvPr id="12" name="Picture 11" descr="Logo&#10;&#10;Description automatically generated">
            <a:extLst>
              <a:ext uri="{FF2B5EF4-FFF2-40B4-BE49-F238E27FC236}">
                <a16:creationId xmlns:a16="http://schemas.microsoft.com/office/drawing/2014/main" id="{078F9340-555C-04A2-6E54-0720E1DABF2B}"/>
              </a:ext>
            </a:extLst>
          </p:cNvPr>
          <p:cNvPicPr>
            <a:picLocks noChangeAspect="1"/>
          </p:cNvPicPr>
          <p:nvPr/>
        </p:nvPicPr>
        <p:blipFill>
          <a:blip r:embed="rId3"/>
          <a:stretch>
            <a:fillRect/>
          </a:stretch>
        </p:blipFill>
        <p:spPr>
          <a:xfrm>
            <a:off x="6862169" y="3460121"/>
            <a:ext cx="326422" cy="326422"/>
          </a:xfrm>
          <a:prstGeom prst="rect">
            <a:avLst/>
          </a:prstGeom>
        </p:spPr>
      </p:pic>
      <p:pic>
        <p:nvPicPr>
          <p:cNvPr id="13" name="Picture 12" descr="Logo&#10;&#10;Description automatically generated">
            <a:extLst>
              <a:ext uri="{FF2B5EF4-FFF2-40B4-BE49-F238E27FC236}">
                <a16:creationId xmlns:a16="http://schemas.microsoft.com/office/drawing/2014/main" id="{FA236320-AFDA-744B-3F21-D2BB5B6C218A}"/>
              </a:ext>
            </a:extLst>
          </p:cNvPr>
          <p:cNvPicPr>
            <a:picLocks noChangeAspect="1"/>
          </p:cNvPicPr>
          <p:nvPr/>
        </p:nvPicPr>
        <p:blipFill>
          <a:blip r:embed="rId3"/>
          <a:stretch>
            <a:fillRect/>
          </a:stretch>
        </p:blipFill>
        <p:spPr>
          <a:xfrm>
            <a:off x="6862169" y="4171235"/>
            <a:ext cx="326422" cy="326422"/>
          </a:xfrm>
          <a:prstGeom prst="rect">
            <a:avLst/>
          </a:prstGeom>
        </p:spPr>
      </p:pic>
      <p:pic>
        <p:nvPicPr>
          <p:cNvPr id="14" name="Picture 13" descr="Logo&#10;&#10;Description automatically generated">
            <a:extLst>
              <a:ext uri="{FF2B5EF4-FFF2-40B4-BE49-F238E27FC236}">
                <a16:creationId xmlns:a16="http://schemas.microsoft.com/office/drawing/2014/main" id="{7CD984B5-B723-8DE0-F1B2-7014E6D68D36}"/>
              </a:ext>
            </a:extLst>
          </p:cNvPr>
          <p:cNvPicPr>
            <a:picLocks noChangeAspect="1"/>
          </p:cNvPicPr>
          <p:nvPr/>
        </p:nvPicPr>
        <p:blipFill>
          <a:blip r:embed="rId3"/>
          <a:stretch>
            <a:fillRect/>
          </a:stretch>
        </p:blipFill>
        <p:spPr>
          <a:xfrm>
            <a:off x="6862169" y="4858704"/>
            <a:ext cx="326422" cy="326422"/>
          </a:xfrm>
          <a:prstGeom prst="rect">
            <a:avLst/>
          </a:prstGeom>
        </p:spPr>
      </p:pic>
      <p:sp>
        <p:nvSpPr>
          <p:cNvPr id="20" name="Rectangle 6">
            <a:extLst>
              <a:ext uri="{FF2B5EF4-FFF2-40B4-BE49-F238E27FC236}">
                <a16:creationId xmlns:a16="http://schemas.microsoft.com/office/drawing/2014/main" id="{9F0D1212-EE4B-A393-D1E3-D353B18300FC}"/>
              </a:ext>
            </a:extLst>
          </p:cNvPr>
          <p:cNvSpPr>
            <a:spLocks noChangeArrowheads="1"/>
          </p:cNvSpPr>
          <p:nvPr/>
        </p:nvSpPr>
        <p:spPr bwMode="auto">
          <a:xfrm>
            <a:off x="1384107" y="4702163"/>
            <a:ext cx="6837363"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Inter"/>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6" name="Straight Connector 5">
            <a:extLst>
              <a:ext uri="{FF2B5EF4-FFF2-40B4-BE49-F238E27FC236}">
                <a16:creationId xmlns:a16="http://schemas.microsoft.com/office/drawing/2014/main" id="{248E9B8D-22F1-07CB-95FD-D58B01941CAE}"/>
              </a:ext>
            </a:extLst>
          </p:cNvPr>
          <p:cNvCxnSpPr>
            <a:cxnSpLocks/>
          </p:cNvCxnSpPr>
          <p:nvPr/>
        </p:nvCxnSpPr>
        <p:spPr>
          <a:xfrm>
            <a:off x="6908126" y="2015178"/>
            <a:ext cx="4535942" cy="0"/>
          </a:xfrm>
          <a:prstGeom prst="line">
            <a:avLst/>
          </a:prstGeom>
          <a:ln w="19050">
            <a:solidFill>
              <a:srgbClr val="0179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1B9917-53DE-4123-0190-897A33CB910F}"/>
              </a:ext>
            </a:extLst>
          </p:cNvPr>
          <p:cNvCxnSpPr>
            <a:cxnSpLocks/>
          </p:cNvCxnSpPr>
          <p:nvPr/>
        </p:nvCxnSpPr>
        <p:spPr>
          <a:xfrm>
            <a:off x="6908126" y="2610709"/>
            <a:ext cx="4535942" cy="0"/>
          </a:xfrm>
          <a:prstGeom prst="line">
            <a:avLst/>
          </a:prstGeom>
          <a:ln w="19050">
            <a:solidFill>
              <a:srgbClr val="017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B8734B-B55F-88A3-11BC-386C66F90105}"/>
              </a:ext>
            </a:extLst>
          </p:cNvPr>
          <p:cNvCxnSpPr>
            <a:cxnSpLocks/>
          </p:cNvCxnSpPr>
          <p:nvPr/>
        </p:nvCxnSpPr>
        <p:spPr>
          <a:xfrm>
            <a:off x="6908126" y="3215621"/>
            <a:ext cx="4535942" cy="0"/>
          </a:xfrm>
          <a:prstGeom prst="line">
            <a:avLst/>
          </a:prstGeom>
          <a:ln w="19050">
            <a:solidFill>
              <a:srgbClr val="017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A7B480-9CDC-8803-00BF-9A272BBA3EC5}"/>
              </a:ext>
            </a:extLst>
          </p:cNvPr>
          <p:cNvCxnSpPr>
            <a:cxnSpLocks/>
          </p:cNvCxnSpPr>
          <p:nvPr/>
        </p:nvCxnSpPr>
        <p:spPr>
          <a:xfrm>
            <a:off x="6908126" y="4003412"/>
            <a:ext cx="4535942" cy="0"/>
          </a:xfrm>
          <a:prstGeom prst="line">
            <a:avLst/>
          </a:prstGeom>
          <a:ln w="19050">
            <a:solidFill>
              <a:srgbClr val="0179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691D0F-C034-304F-DE60-F6F7E8ECD2E2}"/>
              </a:ext>
            </a:extLst>
          </p:cNvPr>
          <p:cNvCxnSpPr>
            <a:cxnSpLocks/>
          </p:cNvCxnSpPr>
          <p:nvPr/>
        </p:nvCxnSpPr>
        <p:spPr>
          <a:xfrm>
            <a:off x="6908126" y="4702163"/>
            <a:ext cx="4535942" cy="0"/>
          </a:xfrm>
          <a:prstGeom prst="line">
            <a:avLst/>
          </a:prstGeom>
          <a:ln w="19050">
            <a:solidFill>
              <a:srgbClr val="0179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798394-64B4-7383-8DCD-6CFE1ABEB5C9}"/>
              </a:ext>
            </a:extLst>
          </p:cNvPr>
          <p:cNvCxnSpPr>
            <a:cxnSpLocks/>
          </p:cNvCxnSpPr>
          <p:nvPr/>
        </p:nvCxnSpPr>
        <p:spPr>
          <a:xfrm>
            <a:off x="6908126" y="5382101"/>
            <a:ext cx="4535942" cy="0"/>
          </a:xfrm>
          <a:prstGeom prst="line">
            <a:avLst/>
          </a:prstGeom>
          <a:ln w="19050">
            <a:solidFill>
              <a:srgbClr val="0179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85D8011-62A3-E61A-50B1-E4DA223D9DFE}"/>
              </a:ext>
            </a:extLst>
          </p:cNvPr>
          <p:cNvSpPr txBox="1"/>
          <p:nvPr/>
        </p:nvSpPr>
        <p:spPr>
          <a:xfrm>
            <a:off x="1876024" y="4850482"/>
            <a:ext cx="3642518" cy="369332"/>
          </a:xfrm>
          <a:prstGeom prst="rect">
            <a:avLst/>
          </a:prstGeom>
          <a:noFill/>
        </p:spPr>
        <p:txBody>
          <a:bodyPr wrap="square">
            <a:spAutoFit/>
          </a:bodyPr>
          <a:lstStyle/>
          <a:p>
            <a:r>
              <a:rPr lang="en-US" dirty="0">
                <a:solidFill>
                  <a:srgbClr val="017900"/>
                </a:solidFill>
                <a:latin typeface="Open Sans" panose="020B0606030504020204" pitchFamily="34" charset="0"/>
                <a:ea typeface="Open Sans" panose="020B0606030504020204" pitchFamily="34" charset="0"/>
                <a:cs typeface="Open Sans" panose="020B0606030504020204" pitchFamily="34" charset="0"/>
              </a:rPr>
              <a:t>Experienced Management team</a:t>
            </a:r>
          </a:p>
        </p:txBody>
      </p:sp>
    </p:spTree>
    <p:extLst>
      <p:ext uri="{BB962C8B-B14F-4D97-AF65-F5344CB8AC3E}">
        <p14:creationId xmlns:p14="http://schemas.microsoft.com/office/powerpoint/2010/main" val="75086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C9F2766-0B04-FA49-AF84-8D43200963FB}"/>
              </a:ext>
            </a:extLst>
          </p:cNvPr>
          <p:cNvSpPr/>
          <p:nvPr/>
        </p:nvSpPr>
        <p:spPr>
          <a:xfrm>
            <a:off x="927491" y="1094754"/>
            <a:ext cx="6010188" cy="1858896"/>
          </a:xfrm>
          <a:prstGeom prst="roundRect">
            <a:avLst/>
          </a:prstGeom>
          <a:solidFill>
            <a:srgbClr val="0179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8</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2"/>
          <a:stretch>
            <a:fillRect/>
          </a:stretch>
        </p:blipFill>
        <p:spPr>
          <a:xfrm>
            <a:off x="116564" y="313005"/>
            <a:ext cx="924971" cy="924971"/>
          </a:xfrm>
          <a:prstGeom prst="rect">
            <a:avLst/>
          </a:prstGeom>
        </p:spPr>
      </p:pic>
      <p:sp>
        <p:nvSpPr>
          <p:cNvPr id="2" name="TextBox 1">
            <a:extLst>
              <a:ext uri="{FF2B5EF4-FFF2-40B4-BE49-F238E27FC236}">
                <a16:creationId xmlns:a16="http://schemas.microsoft.com/office/drawing/2014/main" id="{56830309-C456-BFEB-F33C-0B9FD2AEFCE6}"/>
              </a:ext>
            </a:extLst>
          </p:cNvPr>
          <p:cNvSpPr txBox="1"/>
          <p:nvPr/>
        </p:nvSpPr>
        <p:spPr>
          <a:xfrm>
            <a:off x="1211579" y="420564"/>
            <a:ext cx="8237855" cy="461665"/>
          </a:xfrm>
          <a:prstGeom prst="rect">
            <a:avLst/>
          </a:prstGeom>
          <a:noFill/>
        </p:spPr>
        <p:txBody>
          <a:bodyPr wrap="square" rtlCol="0">
            <a:spAutoFit/>
          </a:bodyPr>
          <a:lstStyle/>
          <a:p>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DN AGRAR IN THE CAPITAL MARKET</a:t>
            </a:r>
          </a:p>
        </p:txBody>
      </p:sp>
      <p:sp>
        <p:nvSpPr>
          <p:cNvPr id="9" name="TextBox 8">
            <a:extLst>
              <a:ext uri="{FF2B5EF4-FFF2-40B4-BE49-F238E27FC236}">
                <a16:creationId xmlns:a16="http://schemas.microsoft.com/office/drawing/2014/main" id="{FE45C664-0742-C38F-B58C-758C579FF1C3}"/>
              </a:ext>
            </a:extLst>
          </p:cNvPr>
          <p:cNvSpPr txBox="1"/>
          <p:nvPr/>
        </p:nvSpPr>
        <p:spPr>
          <a:xfrm>
            <a:off x="997011" y="1107288"/>
            <a:ext cx="5706244" cy="203132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SzTx/>
              <a:buFont typeface="Arial" panose="020B0604020202020204" pitchFamily="34" charset="0"/>
              <a:buChar char="•"/>
              <a:tabLst/>
              <a:defRP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t>
            </a:r>
            <a:r>
              <a:rPr kumimoji="0" lang="en-GB" sz="14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isted</a:t>
            </a:r>
            <a:r>
              <a:rPr kumimoji="0" lang="en-GB"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on the Bucharest Stock Exchange, </a:t>
            </a:r>
            <a:r>
              <a:rPr kumimoji="0" lang="en-GB" sz="14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AeRO</a:t>
            </a:r>
            <a:r>
              <a:rPr kumimoji="0" lang="en-GB"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market since February 2, 2022</a:t>
            </a:r>
            <a:endParaRPr lang="ro-RO"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kumimoji="0" lang="en-GB"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+24.81% (YTD) share price performance, +7</a:t>
            </a:r>
            <a:r>
              <a:rPr kumimoji="0" lang="ro-RO"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5</a:t>
            </a:r>
            <a:r>
              <a:rPr kumimoji="0" lang="en-GB"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ro-RO"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82</a:t>
            </a:r>
            <a:r>
              <a:rPr kumimoji="0" lang="en-GB"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in 2023</a:t>
            </a:r>
          </a:p>
          <a:p>
            <a:pPr marL="285750" marR="0" lvl="0" indent="-285750" algn="just"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Shares included in the </a:t>
            </a:r>
            <a:r>
              <a:rPr lang="en-US"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BETAeRO</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and MSCI Frontier Small Cap and MSCI Romania Small Cap indices </a:t>
            </a:r>
            <a:endParaRPr lang="ro-RO"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defRPr/>
            </a:pP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Over 2.300</a:t>
            </a:r>
            <a:r>
              <a:rPr lang="ro-RO"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investors</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o-RO"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o-RO"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150</a:t>
            </a:r>
            <a:r>
              <a:rPr lang="ro-RO"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in the last year</a:t>
            </a:r>
            <a:r>
              <a:rPr lang="ro-RO"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gn="just">
              <a:buFont typeface="Arial" panose="020B0604020202020204" pitchFamily="34" charset="0"/>
              <a:buChar char="•"/>
              <a:defRPr/>
            </a:pP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Market-Making services</a:t>
            </a:r>
            <a:r>
              <a:rPr kumimoji="0" lang="ro-RO"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ro-RO"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provided by BRK Financial Group</a:t>
            </a:r>
            <a:endParaRPr lang="ro-RO"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just" defTabSz="914400" rtl="0" eaLnBrk="1" fontAlgn="auto" latinLnBrk="0" hangingPunct="1">
              <a:lnSpc>
                <a:spcPct val="100000"/>
              </a:lnSpc>
              <a:spcBef>
                <a:spcPts val="0"/>
              </a:spcBef>
              <a:spcAft>
                <a:spcPts val="0"/>
              </a:spcAft>
              <a:buClr>
                <a:srgbClr val="017900"/>
              </a:buClr>
              <a:buSzTx/>
              <a:tabLst/>
              <a:defRPr/>
            </a:pPr>
            <a:endParaRPr kumimoji="0" lang="ro-RO" sz="1400" b="0" i="0" u="none" strike="noStrike" kern="1200" cap="none" spc="0" normalizeH="0" baseline="0" noProof="0" dirty="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8464CB24-CD16-0B22-184E-A8F077163317}"/>
              </a:ext>
            </a:extLst>
          </p:cNvPr>
          <p:cNvSpPr txBox="1"/>
          <p:nvPr/>
        </p:nvSpPr>
        <p:spPr>
          <a:xfrm>
            <a:off x="857580" y="3165613"/>
            <a:ext cx="636250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17900"/>
              </a:buClr>
              <a:buSzTx/>
              <a:buFontTx/>
              <a:buNone/>
              <a:tabLst/>
              <a:defRPr/>
            </a:pP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Analyst</a:t>
            </a:r>
            <a:r>
              <a:rPr lang="en-US"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s</a:t>
            </a: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c</a:t>
            </a: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over</a:t>
            </a:r>
            <a:r>
              <a:rPr lang="en-US" sz="1400" b="1" dirty="0" err="1">
                <a:solidFill>
                  <a:srgbClr val="3C424F"/>
                </a:solidFill>
                <a:latin typeface="Open Sans" panose="020B0606030504020204" pitchFamily="34" charset="0"/>
                <a:ea typeface="Open Sans" panose="020B0606030504020204" pitchFamily="34" charset="0"/>
                <a:cs typeface="Open Sans" panose="020B0606030504020204" pitchFamily="34" charset="0"/>
              </a:rPr>
              <a:t>ing</a:t>
            </a:r>
            <a:r>
              <a:rPr lang="en-US"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 the share</a:t>
            </a:r>
            <a:endPar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kumimoji="0" lang="ro-RO" sz="1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algn="just">
              <a:defRPr/>
            </a:pP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Prime Transaction </a:t>
            </a:r>
            <a:r>
              <a:rPr kumimoji="0" lang="ro-RO"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December</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18</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updated </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target price 1.</a:t>
            </a:r>
            <a:r>
              <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6922</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RON</a:t>
            </a:r>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algn="just">
              <a:defRPr/>
            </a:pP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Prime Transaction – </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November 22, target price 1.595</a:t>
            </a:r>
            <a:r>
              <a:rPr lang="en-US"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4</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 RON</a:t>
            </a:r>
          </a:p>
          <a:p>
            <a:pPr marR="0" lvl="0" algn="just" defTabSz="914400" rtl="0" eaLnBrk="1" fontAlgn="auto" latinLnBrk="0" hangingPunct="1">
              <a:lnSpc>
                <a:spcPct val="100000"/>
              </a:lnSpc>
              <a:spcBef>
                <a:spcPts val="0"/>
              </a:spcBef>
              <a:spcAft>
                <a:spcPts val="0"/>
              </a:spcAft>
              <a:buSzTx/>
              <a:tabLst/>
              <a:defRPr/>
            </a:pPr>
            <a:r>
              <a:rPr lang="ro-RO" sz="1400" b="1" dirty="0">
                <a:solidFill>
                  <a:srgbClr val="3C424F"/>
                </a:solidFill>
                <a:latin typeface="Open Sans" panose="020B0606030504020204" pitchFamily="34" charset="0"/>
                <a:ea typeface="Open Sans" panose="020B0606030504020204" pitchFamily="34" charset="0"/>
                <a:cs typeface="Open Sans" panose="020B0606030504020204" pitchFamily="34" charset="0"/>
              </a:rPr>
              <a:t>BRK Financial Group </a:t>
            </a:r>
            <a:r>
              <a:rPr kumimoji="0" lang="ro-RO"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ro-RO" sz="1400" dirty="0">
                <a:solidFill>
                  <a:srgbClr val="3C424F"/>
                </a:solidFill>
                <a:latin typeface="Open Sans" panose="020B0606030504020204" pitchFamily="34" charset="0"/>
                <a:ea typeface="Open Sans" panose="020B0606030504020204" pitchFamily="34" charset="0"/>
                <a:cs typeface="Open Sans" panose="020B0606030504020204" pitchFamily="34" charset="0"/>
              </a:rPr>
              <a:t>June 30, target price 0.91 RON</a:t>
            </a:r>
            <a:endParaRPr lang="en-GB" sz="1400" dirty="0">
              <a:solidFill>
                <a:srgbClr val="3C424F"/>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Clr>
                <a:srgbClr val="017900"/>
              </a:buClr>
              <a:buSzTx/>
              <a:buFont typeface="Arial" panose="020B0604020202020204" pitchFamily="34" charset="0"/>
              <a:buChar char="•"/>
              <a:tabLst/>
              <a:defRPr/>
            </a:pPr>
            <a:endParaRPr kumimoji="0" lang="ro-RO"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669321D0-4FAF-74FB-94FD-9C03E35A6466}"/>
              </a:ext>
            </a:extLst>
          </p:cNvPr>
          <p:cNvSpPr txBox="1"/>
          <p:nvPr/>
        </p:nvSpPr>
        <p:spPr>
          <a:xfrm>
            <a:off x="7310521" y="1323589"/>
            <a:ext cx="423810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17900"/>
              </a:buClr>
              <a:buSzTx/>
              <a:buFontTx/>
              <a:buNone/>
              <a:tabLst/>
              <a:defRPr/>
            </a:pPr>
            <a:r>
              <a:rPr kumimoji="0" lang="en-US"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First </a:t>
            </a:r>
            <a:r>
              <a:rPr kumimoji="0" lang="ro-RO"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Investors</a:t>
            </a:r>
            <a:r>
              <a:rPr kumimoji="0" lang="en-US"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Day organized in June 2023</a:t>
            </a:r>
          </a:p>
          <a:p>
            <a:pPr marL="0" marR="0" lvl="0" indent="0" algn="just" defTabSz="914400" rtl="0" eaLnBrk="1" fontAlgn="auto" latinLnBrk="0" hangingPunct="1">
              <a:lnSpc>
                <a:spcPct val="100000"/>
              </a:lnSpc>
              <a:spcBef>
                <a:spcPts val="0"/>
              </a:spcBef>
              <a:spcAft>
                <a:spcPts val="0"/>
              </a:spcAft>
              <a:buClr>
                <a:srgbClr val="017900"/>
              </a:buClr>
              <a:buSzTx/>
              <a:buFontTx/>
              <a:buNone/>
              <a:tabLst/>
              <a:defRPr/>
            </a:pPr>
            <a:endParaRPr kumimoji="0" lang="ro-RO"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just" defTabSz="914400" rtl="0" eaLnBrk="1" fontAlgn="auto" latinLnBrk="0" hangingPunct="1">
              <a:lnSpc>
                <a:spcPct val="100000"/>
              </a:lnSpc>
              <a:spcBef>
                <a:spcPts val="0"/>
              </a:spcBef>
              <a:spcAft>
                <a:spcPts val="0"/>
              </a:spcAft>
              <a:buSzTx/>
              <a:tabLst/>
              <a:defRPr/>
            </a:pPr>
            <a:r>
              <a:rPr lang="ro-RO" sz="1400">
                <a:solidFill>
                  <a:srgbClr val="3C424F"/>
                </a:solidFill>
                <a:latin typeface="Open Sans" panose="020B0606030504020204" pitchFamily="34" charset="0"/>
                <a:ea typeface="Open Sans" panose="020B0606030504020204" pitchFamily="34" charset="0"/>
                <a:cs typeface="Open Sans" panose="020B0606030504020204" pitchFamily="34" charset="0"/>
              </a:rPr>
              <a:t>Over </a:t>
            </a:r>
            <a:r>
              <a:rPr lang="ro-RO" sz="1400" b="1">
                <a:solidFill>
                  <a:srgbClr val="3C424F"/>
                </a:solidFill>
                <a:latin typeface="Open Sans" panose="020B0606030504020204" pitchFamily="34" charset="0"/>
                <a:ea typeface="Open Sans" panose="020B0606030504020204" pitchFamily="34" charset="0"/>
                <a:cs typeface="Open Sans" panose="020B0606030504020204" pitchFamily="34" charset="0"/>
              </a:rPr>
              <a:t>60 investors </a:t>
            </a:r>
            <a:r>
              <a:rPr lang="ro-RO" sz="1400">
                <a:solidFill>
                  <a:srgbClr val="3C424F"/>
                </a:solidFill>
                <a:latin typeface="Open Sans" panose="020B0606030504020204" pitchFamily="34" charset="0"/>
                <a:ea typeface="Open Sans" panose="020B0606030504020204" pitchFamily="34" charset="0"/>
                <a:cs typeface="Open Sans" panose="020B0606030504020204" pitchFamily="34" charset="0"/>
              </a:rPr>
              <a:t>present</a:t>
            </a:r>
            <a:r>
              <a:rPr lang="en-US" sz="1400">
                <a:solidFill>
                  <a:srgbClr val="3C424F"/>
                </a:solidFill>
                <a:latin typeface="Open Sans" panose="020B0606030504020204" pitchFamily="34" charset="0"/>
                <a:ea typeface="Open Sans" panose="020B0606030504020204" pitchFamily="34" charset="0"/>
                <a:cs typeface="Open Sans" panose="020B0606030504020204" pitchFamily="34" charset="0"/>
              </a:rPr>
              <a:t> in Alba, to see the farms</a:t>
            </a:r>
            <a:endParaRPr kumimoji="0" lang="en-US" sz="1400" b="1" i="0" u="none" strike="noStrike" kern="1200" cap="none" spc="0" normalizeH="0" baseline="0" noProof="0">
              <a:ln>
                <a:noFill/>
              </a:ln>
              <a:solidFill>
                <a:srgbClr val="3C424F"/>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0" name="Straight Connector 29">
            <a:extLst>
              <a:ext uri="{FF2B5EF4-FFF2-40B4-BE49-F238E27FC236}">
                <a16:creationId xmlns:a16="http://schemas.microsoft.com/office/drawing/2014/main" id="{8318A5F5-6BFB-9CE9-0AF8-93F8684382A2}"/>
              </a:ext>
            </a:extLst>
          </p:cNvPr>
          <p:cNvCxnSpPr>
            <a:cxnSpLocks/>
          </p:cNvCxnSpPr>
          <p:nvPr/>
        </p:nvCxnSpPr>
        <p:spPr>
          <a:xfrm>
            <a:off x="7373892" y="1562900"/>
            <a:ext cx="3791034" cy="0"/>
          </a:xfrm>
          <a:prstGeom prst="line">
            <a:avLst/>
          </a:prstGeom>
          <a:ln w="19050">
            <a:solidFill>
              <a:srgbClr val="0179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E2FDDB9-DC62-2E65-584A-EFDA2394EC8F}"/>
              </a:ext>
            </a:extLst>
          </p:cNvPr>
          <p:cNvSpPr txBox="1"/>
          <p:nvPr/>
        </p:nvSpPr>
        <p:spPr>
          <a:xfrm>
            <a:off x="1670859" y="4557675"/>
            <a:ext cx="540665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17900"/>
              </a:buClr>
              <a:buSzTx/>
              <a:buFontTx/>
              <a:buNone/>
              <a:tabLst/>
              <a:defRPr/>
            </a:pPr>
            <a:r>
              <a:rPr kumimoji="0" lang="ro-RO"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Recognition</a:t>
            </a:r>
          </a:p>
          <a:p>
            <a:pPr marL="0" marR="0" lvl="0" indent="0" algn="just" defTabSz="914400" rtl="0" eaLnBrk="1" fontAlgn="auto" latinLnBrk="0" hangingPunct="1">
              <a:lnSpc>
                <a:spcPct val="100000"/>
              </a:lnSpc>
              <a:spcBef>
                <a:spcPts val="0"/>
              </a:spcBef>
              <a:spcAft>
                <a:spcPts val="0"/>
              </a:spcAft>
              <a:buClr>
                <a:srgbClr val="017900"/>
              </a:buClr>
              <a:buSzTx/>
              <a:buFontTx/>
              <a:buNone/>
              <a:tabLst/>
              <a:defRPr/>
            </a:pPr>
            <a:endParaRPr kumimoji="0" lang="ro-RO"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just" defTabSz="914400" rtl="0" eaLnBrk="1" fontAlgn="auto" latinLnBrk="0" hangingPunct="1">
              <a:lnSpc>
                <a:spcPct val="100000"/>
              </a:lnSpc>
              <a:spcBef>
                <a:spcPts val="0"/>
              </a:spcBef>
              <a:spcAft>
                <a:spcPts val="0"/>
              </a:spcAft>
              <a:buSzTx/>
              <a:tabLst/>
              <a:defRPr/>
            </a:pPr>
            <a:r>
              <a:rPr kumimoji="0" lang="ro-RO"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Best Company in IR – AeRO Market</a:t>
            </a:r>
            <a:r>
              <a:rPr kumimoji="0" lang="ro-RO" sz="1400" b="0"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awarded by ARIR after being voted by individual investors</a:t>
            </a:r>
            <a:endParaRPr kumimoji="0" lang="ro-RO" sz="1400" b="0"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just" defTabSz="914400" rtl="0" eaLnBrk="1" fontAlgn="auto" latinLnBrk="0" hangingPunct="1">
              <a:lnSpc>
                <a:spcPct val="100000"/>
              </a:lnSpc>
              <a:spcBef>
                <a:spcPts val="0"/>
              </a:spcBef>
              <a:spcAft>
                <a:spcPts val="0"/>
              </a:spcAft>
              <a:buSzTx/>
              <a:tabLst/>
              <a:defRPr/>
            </a:pPr>
            <a:r>
              <a:rPr kumimoji="0" lang="ro-RO"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8</a:t>
            </a:r>
            <a:r>
              <a:rPr kumimoji="0" lang="en-US"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ro-RO"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5 </a:t>
            </a:r>
            <a:r>
              <a:rPr kumimoji="0" lang="en-US" sz="1400" b="0"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at</a:t>
            </a:r>
            <a:r>
              <a:rPr kumimoji="0" lang="ro-RO" sz="1400" b="0"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first VEKTOR by ARIR</a:t>
            </a:r>
            <a:r>
              <a:rPr kumimoji="0" lang="en-US" sz="1400" b="0"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2022 evaluation</a:t>
            </a:r>
          </a:p>
          <a:p>
            <a:pPr marR="0" lvl="0" algn="just" defTabSz="914400" rtl="0" eaLnBrk="1" fontAlgn="auto" latinLnBrk="0" hangingPunct="1">
              <a:lnSpc>
                <a:spcPct val="100000"/>
              </a:lnSpc>
              <a:spcBef>
                <a:spcPts val="0"/>
              </a:spcBef>
              <a:spcAft>
                <a:spcPts val="0"/>
              </a:spcAft>
              <a:buSzTx/>
              <a:tabLst/>
              <a:defRPr/>
            </a:pPr>
            <a:r>
              <a:rPr kumimoji="0" lang="en-GB"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en-GB" sz="1400" b="0"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rPr>
              <a:t> in the second VEKTOR by ARIR 2023 evaluation</a:t>
            </a:r>
            <a:endParaRPr kumimoji="0" lang="ro-RO" sz="1400" b="1" i="0" u="none" strike="noStrike" kern="1200" cap="none" spc="0" normalizeH="0" baseline="0" noProof="0">
              <a:ln>
                <a:noFill/>
              </a:ln>
              <a:solidFill>
                <a:srgbClr val="3C424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4" name="Straight Connector 33">
            <a:extLst>
              <a:ext uri="{FF2B5EF4-FFF2-40B4-BE49-F238E27FC236}">
                <a16:creationId xmlns:a16="http://schemas.microsoft.com/office/drawing/2014/main" id="{C5ED200E-F2CD-6573-C70D-445A3DA0605E}"/>
              </a:ext>
            </a:extLst>
          </p:cNvPr>
          <p:cNvCxnSpPr>
            <a:cxnSpLocks/>
          </p:cNvCxnSpPr>
          <p:nvPr/>
        </p:nvCxnSpPr>
        <p:spPr>
          <a:xfrm>
            <a:off x="941107" y="3423804"/>
            <a:ext cx="3791034" cy="0"/>
          </a:xfrm>
          <a:prstGeom prst="line">
            <a:avLst/>
          </a:prstGeom>
          <a:ln w="19050">
            <a:solidFill>
              <a:srgbClr val="FAA30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060AFBA-192A-83D3-2FF4-636C2B1E791D}"/>
              </a:ext>
            </a:extLst>
          </p:cNvPr>
          <p:cNvCxnSpPr>
            <a:cxnSpLocks/>
          </p:cNvCxnSpPr>
          <p:nvPr/>
        </p:nvCxnSpPr>
        <p:spPr>
          <a:xfrm>
            <a:off x="1758178" y="4814359"/>
            <a:ext cx="3791034" cy="0"/>
          </a:xfrm>
          <a:prstGeom prst="line">
            <a:avLst/>
          </a:prstGeom>
          <a:ln w="19050">
            <a:solidFill>
              <a:srgbClr val="017900"/>
            </a:solidFill>
          </a:ln>
        </p:spPr>
        <p:style>
          <a:lnRef idx="1">
            <a:schemeClr val="accent1"/>
          </a:lnRef>
          <a:fillRef idx="0">
            <a:schemeClr val="accent1"/>
          </a:fillRef>
          <a:effectRef idx="0">
            <a:schemeClr val="accent1"/>
          </a:effectRef>
          <a:fontRef idx="minor">
            <a:schemeClr val="tx1"/>
          </a:fontRef>
        </p:style>
      </p:cxnSp>
      <p:pic>
        <p:nvPicPr>
          <p:cNvPr id="36" name="Picture 35" descr="A group of people sitting at tables in a room&#10;&#10;Description automatically generated">
            <a:extLst>
              <a:ext uri="{FF2B5EF4-FFF2-40B4-BE49-F238E27FC236}">
                <a16:creationId xmlns:a16="http://schemas.microsoft.com/office/drawing/2014/main" id="{EBED3384-095D-417C-1794-BE8BAF4A2841}"/>
              </a:ext>
            </a:extLst>
          </p:cNvPr>
          <p:cNvPicPr>
            <a:picLocks noChangeAspect="1"/>
          </p:cNvPicPr>
          <p:nvPr/>
        </p:nvPicPr>
        <p:blipFill>
          <a:blip r:embed="rId3"/>
          <a:stretch>
            <a:fillRect/>
          </a:stretch>
        </p:blipFill>
        <p:spPr>
          <a:xfrm>
            <a:off x="8373014" y="2594654"/>
            <a:ext cx="2269843" cy="1607134"/>
          </a:xfrm>
          <a:prstGeom prst="roundRect">
            <a:avLst/>
          </a:prstGeom>
        </p:spPr>
      </p:pic>
      <p:pic>
        <p:nvPicPr>
          <p:cNvPr id="37" name="Picture 36">
            <a:extLst>
              <a:ext uri="{FF2B5EF4-FFF2-40B4-BE49-F238E27FC236}">
                <a16:creationId xmlns:a16="http://schemas.microsoft.com/office/drawing/2014/main" id="{2D9C783C-756A-BE3B-5E86-9465FB0245D4}"/>
              </a:ext>
            </a:extLst>
          </p:cNvPr>
          <p:cNvPicPr>
            <a:picLocks noChangeAspect="1"/>
          </p:cNvPicPr>
          <p:nvPr/>
        </p:nvPicPr>
        <p:blipFill>
          <a:blip r:embed="rId4"/>
          <a:srcRect l="2922" r="2922"/>
          <a:stretch/>
        </p:blipFill>
        <p:spPr>
          <a:xfrm>
            <a:off x="7445841" y="4344520"/>
            <a:ext cx="2091555" cy="1459194"/>
          </a:xfrm>
          <a:prstGeom prst="roundRect">
            <a:avLst/>
          </a:prstGeom>
        </p:spPr>
      </p:pic>
      <p:pic>
        <p:nvPicPr>
          <p:cNvPr id="38" name="Picture 37" descr="A person in a suit holding a microphone&#10;&#10;Description automatically generated">
            <a:extLst>
              <a:ext uri="{FF2B5EF4-FFF2-40B4-BE49-F238E27FC236}">
                <a16:creationId xmlns:a16="http://schemas.microsoft.com/office/drawing/2014/main" id="{BE4FE217-34DD-B9C9-4B9D-8F723D0100A6}"/>
              </a:ext>
            </a:extLst>
          </p:cNvPr>
          <p:cNvPicPr>
            <a:picLocks noChangeAspect="1"/>
          </p:cNvPicPr>
          <p:nvPr/>
        </p:nvPicPr>
        <p:blipFill rotWithShape="1">
          <a:blip r:embed="rId5"/>
          <a:srcRect t="21978" b="36870"/>
          <a:stretch/>
        </p:blipFill>
        <p:spPr>
          <a:xfrm>
            <a:off x="9763153" y="4369148"/>
            <a:ext cx="2237894" cy="1434565"/>
          </a:xfrm>
          <a:prstGeom prst="roundRect">
            <a:avLst/>
          </a:prstGeom>
        </p:spPr>
      </p:pic>
      <p:pic>
        <p:nvPicPr>
          <p:cNvPr id="39" name="Picture 38" descr="Logo&#10;&#10;Description automatically generated">
            <a:extLst>
              <a:ext uri="{FF2B5EF4-FFF2-40B4-BE49-F238E27FC236}">
                <a16:creationId xmlns:a16="http://schemas.microsoft.com/office/drawing/2014/main" id="{871AF779-7A1C-893D-EA8D-1C41B37396C0}"/>
              </a:ext>
            </a:extLst>
          </p:cNvPr>
          <p:cNvPicPr>
            <a:picLocks noChangeAspect="1"/>
          </p:cNvPicPr>
          <p:nvPr/>
        </p:nvPicPr>
        <p:blipFill>
          <a:blip r:embed="rId2"/>
          <a:stretch>
            <a:fillRect/>
          </a:stretch>
        </p:blipFill>
        <p:spPr>
          <a:xfrm>
            <a:off x="5457067" y="4555006"/>
            <a:ext cx="403013" cy="403013"/>
          </a:xfrm>
          <a:prstGeom prst="rect">
            <a:avLst/>
          </a:prstGeom>
        </p:spPr>
      </p:pic>
      <p:pic>
        <p:nvPicPr>
          <p:cNvPr id="40" name="Picture 39" descr="Logo&#10;&#10;Description automatically generated">
            <a:extLst>
              <a:ext uri="{FF2B5EF4-FFF2-40B4-BE49-F238E27FC236}">
                <a16:creationId xmlns:a16="http://schemas.microsoft.com/office/drawing/2014/main" id="{787702F4-E3C7-EBC0-E885-082BA6423C21}"/>
              </a:ext>
            </a:extLst>
          </p:cNvPr>
          <p:cNvPicPr>
            <a:picLocks noChangeAspect="1"/>
          </p:cNvPicPr>
          <p:nvPr/>
        </p:nvPicPr>
        <p:blipFill>
          <a:blip r:embed="rId2"/>
          <a:stretch>
            <a:fillRect/>
          </a:stretch>
        </p:blipFill>
        <p:spPr>
          <a:xfrm>
            <a:off x="4709591" y="3159075"/>
            <a:ext cx="403013" cy="403013"/>
          </a:xfrm>
          <a:prstGeom prst="rect">
            <a:avLst/>
          </a:prstGeom>
        </p:spPr>
      </p:pic>
      <p:pic>
        <p:nvPicPr>
          <p:cNvPr id="41" name="Picture 40" descr="Logo&#10;&#10;Description automatically generated">
            <a:extLst>
              <a:ext uri="{FF2B5EF4-FFF2-40B4-BE49-F238E27FC236}">
                <a16:creationId xmlns:a16="http://schemas.microsoft.com/office/drawing/2014/main" id="{384E7C73-1134-7F30-A9D3-97C565027CEF}"/>
              </a:ext>
            </a:extLst>
          </p:cNvPr>
          <p:cNvPicPr>
            <a:picLocks noChangeAspect="1"/>
          </p:cNvPicPr>
          <p:nvPr/>
        </p:nvPicPr>
        <p:blipFill>
          <a:blip r:embed="rId2"/>
          <a:stretch>
            <a:fillRect/>
          </a:stretch>
        </p:blipFill>
        <p:spPr>
          <a:xfrm>
            <a:off x="11145617" y="1312988"/>
            <a:ext cx="403013" cy="403013"/>
          </a:xfrm>
          <a:prstGeom prst="rect">
            <a:avLst/>
          </a:prstGeom>
        </p:spPr>
      </p:pic>
    </p:spTree>
    <p:extLst>
      <p:ext uri="{BB962C8B-B14F-4D97-AF65-F5344CB8AC3E}">
        <p14:creationId xmlns:p14="http://schemas.microsoft.com/office/powerpoint/2010/main" val="1006071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28A2BD-6521-FCF9-20A4-4C001DF5F816}"/>
              </a:ext>
            </a:extLst>
          </p:cNvPr>
          <p:cNvCxnSpPr>
            <a:cxnSpLocks/>
          </p:cNvCxnSpPr>
          <p:nvPr/>
        </p:nvCxnSpPr>
        <p:spPr>
          <a:xfrm>
            <a:off x="992637" y="897455"/>
            <a:ext cx="10346965" cy="0"/>
          </a:xfrm>
          <a:prstGeom prst="line">
            <a:avLst/>
          </a:prstGeom>
          <a:ln w="12700">
            <a:solidFill>
              <a:srgbClr val="FAA30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9349B1-A6BD-502B-C150-5B6AA1AFA33B}"/>
              </a:ext>
            </a:extLst>
          </p:cNvPr>
          <p:cNvSpPr/>
          <p:nvPr/>
        </p:nvSpPr>
        <p:spPr>
          <a:xfrm>
            <a:off x="0" y="6273209"/>
            <a:ext cx="12192000" cy="584791"/>
          </a:xfrm>
          <a:prstGeom prst="rect">
            <a:avLst/>
          </a:prstGeom>
          <a:solidFill>
            <a:srgbClr val="017900"/>
          </a:solidFill>
          <a:ln>
            <a:solidFill>
              <a:srgbClr val="01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Slide Number Placeholder 4">
            <a:extLst>
              <a:ext uri="{FF2B5EF4-FFF2-40B4-BE49-F238E27FC236}">
                <a16:creationId xmlns:a16="http://schemas.microsoft.com/office/drawing/2014/main" id="{6DA7230A-0E99-1264-8223-649B80A5D347}"/>
              </a:ext>
            </a:extLst>
          </p:cNvPr>
          <p:cNvSpPr>
            <a:spLocks noGrp="1"/>
          </p:cNvSpPr>
          <p:nvPr>
            <p:ph type="sldNum" sz="quarter" idx="12"/>
          </p:nvPr>
        </p:nvSpPr>
        <p:spPr/>
        <p:txBody>
          <a:bodyPr/>
          <a:lstStyle/>
          <a:p>
            <a:fld id="{109FEF71-21C0-0D4A-A648-3BAF92E3EBF2}" type="slidenum">
              <a:rPr lang="ro-RO" smtClean="0">
                <a:solidFill>
                  <a:schemeClr val="bg1"/>
                </a:solidFill>
                <a:latin typeface="Open Sans" panose="020B0606030504020204" pitchFamily="34" charset="0"/>
                <a:ea typeface="Open Sans" panose="020B0606030504020204" pitchFamily="34" charset="0"/>
                <a:cs typeface="Open Sans" panose="020B0606030504020204" pitchFamily="34" charset="0"/>
              </a:rPr>
              <a:t>9</a:t>
            </a:fld>
            <a:endParaRPr lang="ro-RO">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10;&#10;Description automatically generated">
            <a:extLst>
              <a:ext uri="{FF2B5EF4-FFF2-40B4-BE49-F238E27FC236}">
                <a16:creationId xmlns:a16="http://schemas.microsoft.com/office/drawing/2014/main" id="{52BB9D6F-1806-EAAD-4690-BCEE71EBD3CB}"/>
              </a:ext>
            </a:extLst>
          </p:cNvPr>
          <p:cNvPicPr>
            <a:picLocks noChangeAspect="1"/>
          </p:cNvPicPr>
          <p:nvPr/>
        </p:nvPicPr>
        <p:blipFill>
          <a:blip r:embed="rId3"/>
          <a:stretch>
            <a:fillRect/>
          </a:stretch>
        </p:blipFill>
        <p:spPr>
          <a:xfrm>
            <a:off x="116564" y="313005"/>
            <a:ext cx="924971" cy="924971"/>
          </a:xfrm>
          <a:prstGeom prst="rect">
            <a:avLst/>
          </a:prstGeom>
        </p:spPr>
      </p:pic>
      <p:sp>
        <p:nvSpPr>
          <p:cNvPr id="2" name="Rectangle 1">
            <a:extLst>
              <a:ext uri="{FF2B5EF4-FFF2-40B4-BE49-F238E27FC236}">
                <a16:creationId xmlns:a16="http://schemas.microsoft.com/office/drawing/2014/main" id="{E05CBFC3-AB4C-7CA9-2F6B-F171A5E6BC41}"/>
              </a:ext>
            </a:extLst>
          </p:cNvPr>
          <p:cNvSpPr>
            <a:spLocks noChangeArrowheads="1"/>
          </p:cNvSpPr>
          <p:nvPr/>
        </p:nvSpPr>
        <p:spPr bwMode="auto">
          <a:xfrm>
            <a:off x="-116564" y="121750"/>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Box 28">
            <a:extLst>
              <a:ext uri="{FF2B5EF4-FFF2-40B4-BE49-F238E27FC236}">
                <a16:creationId xmlns:a16="http://schemas.microsoft.com/office/drawing/2014/main" id="{1CD9C429-9983-6997-1F2C-FEA4AC85AA69}"/>
              </a:ext>
            </a:extLst>
          </p:cNvPr>
          <p:cNvSpPr txBox="1"/>
          <p:nvPr/>
        </p:nvSpPr>
        <p:spPr>
          <a:xfrm>
            <a:off x="6583892" y="1477801"/>
            <a:ext cx="4754589" cy="369332"/>
          </a:xfrm>
          <a:prstGeom prst="rect">
            <a:avLst/>
          </a:prstGeom>
          <a:noFill/>
        </p:spPr>
        <p:txBody>
          <a:bodyPr wrap="square" rtlCol="0">
            <a:spAutoFit/>
          </a:bodyPr>
          <a:lstStyle/>
          <a:p>
            <a:r>
              <a:rPr lang="en-GB">
                <a:solidFill>
                  <a:srgbClr val="017900"/>
                </a:solidFill>
                <a:latin typeface="Open Sans" panose="020B0606030504020204" pitchFamily="34" charset="0"/>
                <a:ea typeface="Open Sans" panose="020B0606030504020204" pitchFamily="34" charset="0"/>
                <a:cs typeface="Open Sans" panose="020B0606030504020204" pitchFamily="34" charset="0"/>
              </a:rPr>
              <a:t>Key highlights of the European milk market</a:t>
            </a:r>
          </a:p>
        </p:txBody>
      </p:sp>
      <p:pic>
        <p:nvPicPr>
          <p:cNvPr id="33" name="Picture 32" descr="Logo&#10;&#10;Description automatically generated">
            <a:extLst>
              <a:ext uri="{FF2B5EF4-FFF2-40B4-BE49-F238E27FC236}">
                <a16:creationId xmlns:a16="http://schemas.microsoft.com/office/drawing/2014/main" id="{C223D0FD-551E-3425-2667-1F8B74C49766}"/>
              </a:ext>
            </a:extLst>
          </p:cNvPr>
          <p:cNvPicPr>
            <a:picLocks noChangeAspect="1"/>
          </p:cNvPicPr>
          <p:nvPr/>
        </p:nvPicPr>
        <p:blipFill>
          <a:blip r:embed="rId3"/>
          <a:stretch>
            <a:fillRect/>
          </a:stretch>
        </p:blipFill>
        <p:spPr>
          <a:xfrm>
            <a:off x="992637" y="2300728"/>
            <a:ext cx="326422" cy="326422"/>
          </a:xfrm>
          <a:prstGeom prst="rect">
            <a:avLst/>
          </a:prstGeom>
        </p:spPr>
      </p:pic>
      <p:sp>
        <p:nvSpPr>
          <p:cNvPr id="55" name="TextBox 54">
            <a:extLst>
              <a:ext uri="{FF2B5EF4-FFF2-40B4-BE49-F238E27FC236}">
                <a16:creationId xmlns:a16="http://schemas.microsoft.com/office/drawing/2014/main" id="{03AA24D7-BF52-B137-257B-D1D11ADA8FE4}"/>
              </a:ext>
            </a:extLst>
          </p:cNvPr>
          <p:cNvSpPr txBox="1"/>
          <p:nvPr/>
        </p:nvSpPr>
        <p:spPr>
          <a:xfrm>
            <a:off x="1394999" y="2216102"/>
            <a:ext cx="4439735" cy="3539430"/>
          </a:xfrm>
          <a:prstGeom prst="rect">
            <a:avLst/>
          </a:prstGeom>
          <a:noFill/>
        </p:spPr>
        <p:txBody>
          <a:bodyPr wrap="square" rtlCol="0">
            <a:spAutoFit/>
          </a:bodyPr>
          <a:lstStyle/>
          <a:p>
            <a:pPr algn="just"/>
            <a:r>
              <a:rPr lang="en-US" sz="1600">
                <a:latin typeface="Open Sans" panose="020B0606030504020204" pitchFamily="34" charset="0"/>
                <a:ea typeface="Open Sans" panose="020B0606030504020204" pitchFamily="34" charset="0"/>
                <a:cs typeface="Open Sans" panose="020B0606030504020204" pitchFamily="34" charset="0"/>
              </a:rPr>
              <a:t>6.2% increase in the quantity of milk collected in 2023, one of the highest growth rates in the European Union</a:t>
            </a:r>
          </a:p>
          <a:p>
            <a:pPr algn="just"/>
            <a:endParaRPr lang="en-GB" sz="1600">
              <a:latin typeface="Open Sans" panose="020B0606030504020204" pitchFamily="34" charset="0"/>
              <a:ea typeface="Open Sans" panose="020B0606030504020204" pitchFamily="34" charset="0"/>
              <a:cs typeface="Open Sans" panose="020B0606030504020204" pitchFamily="34" charset="0"/>
            </a:endParaRPr>
          </a:p>
          <a:p>
            <a:pPr algn="just"/>
            <a:endParaRPr lang="en-GB" sz="1600">
              <a:latin typeface="Open Sans" panose="020B0606030504020204" pitchFamily="34" charset="0"/>
              <a:ea typeface="Open Sans" panose="020B0606030504020204" pitchFamily="34" charset="0"/>
              <a:cs typeface="Open Sans" panose="020B0606030504020204" pitchFamily="34" charset="0"/>
            </a:endParaRPr>
          </a:p>
          <a:p>
            <a:pPr algn="just"/>
            <a:r>
              <a:rPr lang="en-US" sz="1600">
                <a:latin typeface="Open Sans" panose="020B0606030504020204" pitchFamily="34" charset="0"/>
                <a:ea typeface="Open Sans" panose="020B0606030504020204" pitchFamily="34" charset="0"/>
                <a:cs typeface="Open Sans" panose="020B0606030504020204" pitchFamily="34" charset="0"/>
              </a:rPr>
              <a:t>21% decrease in imported raw milk, following a 3-year period of growth (2020-2022) NSI Romania, provisional data for 2023.</a:t>
            </a:r>
          </a:p>
          <a:p>
            <a:pPr algn="just"/>
            <a:endParaRPr lang="en-GB" sz="1600">
              <a:latin typeface="Open Sans" panose="020B0606030504020204" pitchFamily="34" charset="0"/>
              <a:ea typeface="Open Sans" panose="020B0606030504020204" pitchFamily="34" charset="0"/>
              <a:cs typeface="Open Sans" panose="020B0606030504020204" pitchFamily="34" charset="0"/>
            </a:endParaRPr>
          </a:p>
          <a:p>
            <a:pPr algn="just"/>
            <a:endParaRPr lang="en-GB" sz="1600">
              <a:latin typeface="Open Sans" panose="020B0606030504020204" pitchFamily="34" charset="0"/>
              <a:ea typeface="Open Sans" panose="020B0606030504020204" pitchFamily="34" charset="0"/>
              <a:cs typeface="Open Sans" panose="020B0606030504020204" pitchFamily="34" charset="0"/>
            </a:endParaRPr>
          </a:p>
          <a:p>
            <a:pPr algn="just"/>
            <a:r>
              <a:rPr lang="en-US" sz="1600">
                <a:latin typeface="Open Sans" panose="020B0606030504020204" pitchFamily="34" charset="0"/>
                <a:ea typeface="Open Sans" panose="020B0606030504020204" pitchFamily="34" charset="0"/>
                <a:cs typeface="Open Sans" panose="020B0606030504020204" pitchFamily="34" charset="0"/>
              </a:rPr>
              <a:t>Over the past 10 years (2014-2023), the quantity of collected milk increased by 21%, while imported milk rose by 48.8%</a:t>
            </a:r>
            <a:r>
              <a:rPr lang="en-GB" sz="1600">
                <a:solidFill>
                  <a:srgbClr val="017900"/>
                </a:solidFill>
                <a:latin typeface="Open Sans" panose="020B0606030504020204" pitchFamily="34" charset="0"/>
                <a:ea typeface="Open Sans" panose="020B0606030504020204" pitchFamily="34" charset="0"/>
                <a:cs typeface="Open Sans" panose="020B0606030504020204" pitchFamily="34" charset="0"/>
              </a:rPr>
              <a:t>.</a:t>
            </a:r>
            <a:endParaRPr lang="en-US" sz="1600">
              <a:solidFill>
                <a:srgbClr val="0179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a:extLst>
              <a:ext uri="{FF2B5EF4-FFF2-40B4-BE49-F238E27FC236}">
                <a16:creationId xmlns:a16="http://schemas.microsoft.com/office/drawing/2014/main" id="{71B8F233-BAEB-76A4-11B9-0F289BB8C74D}"/>
              </a:ext>
            </a:extLst>
          </p:cNvPr>
          <p:cNvSpPr txBox="1"/>
          <p:nvPr/>
        </p:nvSpPr>
        <p:spPr>
          <a:xfrm>
            <a:off x="298166" y="6001392"/>
            <a:ext cx="4674763" cy="246221"/>
          </a:xfrm>
          <a:prstGeom prst="rect">
            <a:avLst/>
          </a:prstGeom>
          <a:noFill/>
        </p:spPr>
        <p:txBody>
          <a:bodyPr wrap="square" rtlCol="0">
            <a:spAutoFit/>
          </a:bodyPr>
          <a:lstStyle/>
          <a:p>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*source: insse.ro, agrointel.ro, ec.europa.eu/</a:t>
            </a:r>
            <a:r>
              <a:rPr lang="en-GB" sz="1000" err="1">
                <a:solidFill>
                  <a:srgbClr val="3C424F"/>
                </a:solidFill>
                <a:latin typeface="Open Sans" panose="020B0606030504020204" pitchFamily="34" charset="0"/>
                <a:ea typeface="Open Sans" panose="020B0606030504020204" pitchFamily="34" charset="0"/>
                <a:cs typeface="Open Sans" panose="020B0606030504020204" pitchFamily="34" charset="0"/>
              </a:rPr>
              <a:t>eurostat</a:t>
            </a:r>
            <a:r>
              <a:rPr lang="en-GB" sz="1000">
                <a:solidFill>
                  <a:srgbClr val="3C424F"/>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TextBox 8">
            <a:extLst>
              <a:ext uri="{FF2B5EF4-FFF2-40B4-BE49-F238E27FC236}">
                <a16:creationId xmlns:a16="http://schemas.microsoft.com/office/drawing/2014/main" id="{AAD9AC76-4101-4290-5CE3-8DBC56919980}"/>
              </a:ext>
            </a:extLst>
          </p:cNvPr>
          <p:cNvSpPr txBox="1"/>
          <p:nvPr/>
        </p:nvSpPr>
        <p:spPr>
          <a:xfrm>
            <a:off x="765104" y="1477801"/>
            <a:ext cx="5325082" cy="369332"/>
          </a:xfrm>
          <a:prstGeom prst="rect">
            <a:avLst/>
          </a:prstGeom>
          <a:noFill/>
        </p:spPr>
        <p:txBody>
          <a:bodyPr wrap="square" rtlCol="0">
            <a:spAutoFit/>
          </a:bodyPr>
          <a:lstStyle/>
          <a:p>
            <a:r>
              <a:rPr lang="en-GB">
                <a:solidFill>
                  <a:srgbClr val="017900"/>
                </a:solidFill>
                <a:latin typeface="Open Sans" panose="020B0606030504020204" pitchFamily="34" charset="0"/>
                <a:ea typeface="Open Sans" panose="020B0606030504020204" pitchFamily="34" charset="0"/>
                <a:cs typeface="Open Sans" panose="020B0606030504020204" pitchFamily="34" charset="0"/>
              </a:rPr>
              <a:t>Key highlights of the Romanian milk market</a:t>
            </a:r>
          </a:p>
        </p:txBody>
      </p:sp>
      <p:pic>
        <p:nvPicPr>
          <p:cNvPr id="10" name="Picture 9" descr="Logo&#10;&#10;Description automatically generated">
            <a:extLst>
              <a:ext uri="{FF2B5EF4-FFF2-40B4-BE49-F238E27FC236}">
                <a16:creationId xmlns:a16="http://schemas.microsoft.com/office/drawing/2014/main" id="{A8212FD1-0566-A021-9DD0-05B83C80D465}"/>
              </a:ext>
            </a:extLst>
          </p:cNvPr>
          <p:cNvPicPr>
            <a:picLocks noChangeAspect="1"/>
          </p:cNvPicPr>
          <p:nvPr/>
        </p:nvPicPr>
        <p:blipFill>
          <a:blip r:embed="rId3"/>
          <a:stretch>
            <a:fillRect/>
          </a:stretch>
        </p:blipFill>
        <p:spPr>
          <a:xfrm>
            <a:off x="1010096" y="3524548"/>
            <a:ext cx="326422" cy="326422"/>
          </a:xfrm>
          <a:prstGeom prst="rect">
            <a:avLst/>
          </a:prstGeom>
        </p:spPr>
      </p:pic>
      <p:pic>
        <p:nvPicPr>
          <p:cNvPr id="12" name="Picture 11" descr="Logo&#10;&#10;Description automatically generated">
            <a:extLst>
              <a:ext uri="{FF2B5EF4-FFF2-40B4-BE49-F238E27FC236}">
                <a16:creationId xmlns:a16="http://schemas.microsoft.com/office/drawing/2014/main" id="{DAC6A271-7C50-E540-2E7B-5660DBA20374}"/>
              </a:ext>
            </a:extLst>
          </p:cNvPr>
          <p:cNvPicPr>
            <a:picLocks noChangeAspect="1"/>
          </p:cNvPicPr>
          <p:nvPr/>
        </p:nvPicPr>
        <p:blipFill>
          <a:blip r:embed="rId3"/>
          <a:stretch>
            <a:fillRect/>
          </a:stretch>
        </p:blipFill>
        <p:spPr>
          <a:xfrm>
            <a:off x="1010096" y="4978514"/>
            <a:ext cx="326422" cy="326422"/>
          </a:xfrm>
          <a:prstGeom prst="rect">
            <a:avLst/>
          </a:prstGeom>
        </p:spPr>
      </p:pic>
      <p:sp>
        <p:nvSpPr>
          <p:cNvPr id="14" name="TextBox 13">
            <a:extLst>
              <a:ext uri="{FF2B5EF4-FFF2-40B4-BE49-F238E27FC236}">
                <a16:creationId xmlns:a16="http://schemas.microsoft.com/office/drawing/2014/main" id="{98CBEF32-F8CD-4751-050A-78E87048D052}"/>
              </a:ext>
            </a:extLst>
          </p:cNvPr>
          <p:cNvSpPr txBox="1"/>
          <p:nvPr/>
        </p:nvSpPr>
        <p:spPr>
          <a:xfrm>
            <a:off x="7158369" y="2216102"/>
            <a:ext cx="4439735" cy="3046988"/>
          </a:xfrm>
          <a:prstGeom prst="rect">
            <a:avLst/>
          </a:prstGeom>
          <a:noFill/>
        </p:spPr>
        <p:txBody>
          <a:bodyPr wrap="square">
            <a:spAutoFit/>
          </a:bodyPr>
          <a:lstStyle/>
          <a:p>
            <a:pPr algn="just"/>
            <a:r>
              <a:rPr lang="en-US" sz="1600">
                <a:latin typeface="Open Sans" panose="020B0606030504020204" pitchFamily="34" charset="0"/>
                <a:ea typeface="Open Sans" panose="020B0606030504020204" pitchFamily="34" charset="0"/>
                <a:cs typeface="Open Sans" panose="020B0606030504020204" pitchFamily="34" charset="0"/>
              </a:rPr>
              <a:t>The dairy market has been volatile, consumption has remained robust, albeit with some notable changes in consumer preferences and behavior</a:t>
            </a:r>
          </a:p>
          <a:p>
            <a:pPr algn="just"/>
            <a:endParaRPr lang="en-US" sz="1600">
              <a:latin typeface="Open Sans" panose="020B0606030504020204" pitchFamily="34" charset="0"/>
              <a:ea typeface="Open Sans" panose="020B0606030504020204" pitchFamily="34" charset="0"/>
              <a:cs typeface="Open Sans" panose="020B0606030504020204" pitchFamily="34" charset="0"/>
            </a:endParaRPr>
          </a:p>
          <a:p>
            <a:pPr algn="just"/>
            <a:endParaRPr lang="en-US" sz="1600">
              <a:latin typeface="Open Sans" panose="020B0606030504020204" pitchFamily="34" charset="0"/>
              <a:ea typeface="Open Sans" panose="020B0606030504020204" pitchFamily="34" charset="0"/>
              <a:cs typeface="Open Sans" panose="020B0606030504020204" pitchFamily="34" charset="0"/>
            </a:endParaRPr>
          </a:p>
          <a:p>
            <a:pPr algn="just"/>
            <a:r>
              <a:rPr lang="en-US" sz="1600">
                <a:latin typeface="Open Sans" panose="020B0606030504020204" pitchFamily="34" charset="0"/>
                <a:ea typeface="Open Sans" panose="020B0606030504020204" pitchFamily="34" charset="0"/>
                <a:cs typeface="Open Sans" panose="020B0606030504020204" pitchFamily="34" charset="0"/>
              </a:rPr>
              <a:t>The volumes collected at the European level are similar to those in 2022</a:t>
            </a:r>
          </a:p>
          <a:p>
            <a:pPr algn="just"/>
            <a:endParaRPr lang="en-US" sz="1600">
              <a:latin typeface="Open Sans" panose="020B0606030504020204" pitchFamily="34" charset="0"/>
              <a:ea typeface="Open Sans" panose="020B0606030504020204" pitchFamily="34" charset="0"/>
              <a:cs typeface="Open Sans" panose="020B0606030504020204" pitchFamily="34" charset="0"/>
            </a:endParaRPr>
          </a:p>
          <a:p>
            <a:pPr algn="just"/>
            <a:endParaRPr lang="en-US" sz="1600">
              <a:latin typeface="Open Sans" panose="020B0606030504020204" pitchFamily="34" charset="0"/>
              <a:ea typeface="Open Sans" panose="020B0606030504020204" pitchFamily="34" charset="0"/>
              <a:cs typeface="Open Sans" panose="020B0606030504020204" pitchFamily="34" charset="0"/>
            </a:endParaRPr>
          </a:p>
          <a:p>
            <a:pPr algn="just"/>
            <a:r>
              <a:rPr lang="en-US" sz="1600">
                <a:latin typeface="Open Sans" panose="020B0606030504020204" pitchFamily="34" charset="0"/>
                <a:ea typeface="Open Sans" panose="020B0606030504020204" pitchFamily="34" charset="0"/>
                <a:cs typeface="Open Sans" panose="020B0606030504020204" pitchFamily="34" charset="0"/>
              </a:rPr>
              <a:t>The average price of raw milk in 2023 decreased by 6.4% compared to 2022</a:t>
            </a:r>
          </a:p>
        </p:txBody>
      </p:sp>
      <p:pic>
        <p:nvPicPr>
          <p:cNvPr id="15" name="Picture 14" descr="Logo&#10;&#10;Description automatically generated">
            <a:extLst>
              <a:ext uri="{FF2B5EF4-FFF2-40B4-BE49-F238E27FC236}">
                <a16:creationId xmlns:a16="http://schemas.microsoft.com/office/drawing/2014/main" id="{BC050DD2-C3C7-55F6-B86C-A6794360B8B6}"/>
              </a:ext>
            </a:extLst>
          </p:cNvPr>
          <p:cNvPicPr>
            <a:picLocks noChangeAspect="1"/>
          </p:cNvPicPr>
          <p:nvPr/>
        </p:nvPicPr>
        <p:blipFill>
          <a:blip r:embed="rId3"/>
          <a:stretch>
            <a:fillRect/>
          </a:stretch>
        </p:blipFill>
        <p:spPr>
          <a:xfrm>
            <a:off x="6714131" y="2309777"/>
            <a:ext cx="326422" cy="326422"/>
          </a:xfrm>
          <a:prstGeom prst="rect">
            <a:avLst/>
          </a:prstGeom>
        </p:spPr>
      </p:pic>
      <p:pic>
        <p:nvPicPr>
          <p:cNvPr id="16" name="Picture 15" descr="Logo&#10;&#10;Description automatically generated">
            <a:extLst>
              <a:ext uri="{FF2B5EF4-FFF2-40B4-BE49-F238E27FC236}">
                <a16:creationId xmlns:a16="http://schemas.microsoft.com/office/drawing/2014/main" id="{825C6EAF-C9E6-B1D1-4C66-9B9B3D1C5F0D}"/>
              </a:ext>
            </a:extLst>
          </p:cNvPr>
          <p:cNvPicPr>
            <a:picLocks noChangeAspect="1"/>
          </p:cNvPicPr>
          <p:nvPr/>
        </p:nvPicPr>
        <p:blipFill>
          <a:blip r:embed="rId3"/>
          <a:stretch>
            <a:fillRect/>
          </a:stretch>
        </p:blipFill>
        <p:spPr>
          <a:xfrm>
            <a:off x="6783037" y="3774092"/>
            <a:ext cx="326422" cy="326422"/>
          </a:xfrm>
          <a:prstGeom prst="rect">
            <a:avLst/>
          </a:prstGeom>
        </p:spPr>
      </p:pic>
      <p:pic>
        <p:nvPicPr>
          <p:cNvPr id="17" name="Picture 16" descr="Logo&#10;&#10;Description automatically generated">
            <a:extLst>
              <a:ext uri="{FF2B5EF4-FFF2-40B4-BE49-F238E27FC236}">
                <a16:creationId xmlns:a16="http://schemas.microsoft.com/office/drawing/2014/main" id="{69D9E144-67F6-0267-8CD3-7CF18E36D401}"/>
              </a:ext>
            </a:extLst>
          </p:cNvPr>
          <p:cNvPicPr>
            <a:picLocks noChangeAspect="1"/>
          </p:cNvPicPr>
          <p:nvPr/>
        </p:nvPicPr>
        <p:blipFill>
          <a:blip r:embed="rId3"/>
          <a:stretch>
            <a:fillRect/>
          </a:stretch>
        </p:blipFill>
        <p:spPr>
          <a:xfrm>
            <a:off x="6831947" y="4695730"/>
            <a:ext cx="326422" cy="326422"/>
          </a:xfrm>
          <a:prstGeom prst="rect">
            <a:avLst/>
          </a:prstGeom>
        </p:spPr>
      </p:pic>
      <p:sp>
        <p:nvSpPr>
          <p:cNvPr id="8" name="TextBox 7">
            <a:extLst>
              <a:ext uri="{FF2B5EF4-FFF2-40B4-BE49-F238E27FC236}">
                <a16:creationId xmlns:a16="http://schemas.microsoft.com/office/drawing/2014/main" id="{1BB6039D-FF55-7D1F-3ABD-13A7F51EEA41}"/>
              </a:ext>
            </a:extLst>
          </p:cNvPr>
          <p:cNvSpPr txBox="1"/>
          <p:nvPr/>
        </p:nvSpPr>
        <p:spPr>
          <a:xfrm>
            <a:off x="1211580" y="420564"/>
            <a:ext cx="7746890" cy="461665"/>
          </a:xfrm>
          <a:prstGeom prst="rect">
            <a:avLst/>
          </a:prstGeom>
          <a:noFill/>
        </p:spPr>
        <p:txBody>
          <a:bodyPr wrap="square" rtlCol="0">
            <a:spAutoFit/>
          </a:bodyPr>
          <a:lstStyle/>
          <a:p>
            <a:r>
              <a:rPr lang="en-GB" sz="2400">
                <a:solidFill>
                  <a:srgbClr val="3C424F"/>
                </a:solidFill>
                <a:latin typeface="Open Sans" panose="020B0606030504020204" pitchFamily="34" charset="0"/>
                <a:ea typeface="Open Sans" panose="020B0606030504020204" pitchFamily="34" charset="0"/>
                <a:cs typeface="Open Sans" panose="020B0606030504020204" pitchFamily="34" charset="0"/>
              </a:rPr>
              <a:t>MARKET EVOLUTION AND TRENDS</a:t>
            </a:r>
            <a:r>
              <a:rPr lang="ro-RO" sz="2400">
                <a:solidFill>
                  <a:srgbClr val="3C424F"/>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481750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2084</TotalTime>
  <Words>2505</Words>
  <Application>Microsoft Office PowerPoint</Application>
  <PresentationFormat>Widescreen</PresentationFormat>
  <Paragraphs>464</Paragraphs>
  <Slides>28</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Inter</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Sarca G V Andreea</dc:creator>
  <cp:lastModifiedBy>Lacrima POPA</cp:lastModifiedBy>
  <cp:revision>15</cp:revision>
  <dcterms:created xsi:type="dcterms:W3CDTF">2022-09-22T10:57:14Z</dcterms:created>
  <dcterms:modified xsi:type="dcterms:W3CDTF">2024-04-29T06:35:31Z</dcterms:modified>
</cp:coreProperties>
</file>